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5715000" type="screen16x10"/>
  <p:notesSz cx="6858000" cy="9144000"/>
  <p:embeddedFontLst>
    <p:embeddedFont>
      <p:font typeface="Alfa Slab One" panose="020B0604020202020204" charset="0"/>
      <p:regular r:id="rId49"/>
    </p:embeddedFont>
    <p:embeddedFont>
      <p:font typeface="Gill Sans" panose="020B0604020202020204" charset="0"/>
      <p:regular r:id="rId50"/>
      <p:bold r:id="rId51"/>
    </p:embeddedFont>
    <p:embeddedFont>
      <p:font typeface="Open Sans" panose="020B0606030504020204" pitchFamily="34" charset="0"/>
      <p:regular r:id="rId52"/>
      <p:bold r:id="rId53"/>
      <p:boldItalic r:id="rId54"/>
    </p:embeddedFont>
    <p:embeddedFont>
      <p:font typeface="Verdana" panose="020B060403050404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4CFE7D-3DCF-4A9E-B71D-76F66F24DC7D}">
  <a:tblStyle styleId="{DC4CFE7D-3DCF-4A9E-B71D-76F66F24DC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6" d="100"/>
          <a:sy n="126" d="100"/>
        </p:scale>
        <p:origin x="1194" y="120"/>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font" Target="fonts/font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ill Sans"/>
                <a:ea typeface="Gill Sans"/>
                <a:cs typeface="Gill Sans"/>
                <a:sym typeface="Gill Sans"/>
              </a:rPr>
              <a:t>‹#›</a:t>
            </a:fld>
            <a:endParaRPr sz="1200" b="0" i="0" u="none" strike="noStrike" cap="none">
              <a:solidFill>
                <a:schemeClr val="dk1"/>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ollegeofthedesert.edu/students/admissions/high-school.ph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5" name="Google Shape;255;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1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1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b1732c0e19_0_1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g2b1732c0e19_0_14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b0fd7e22b8_0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2b0fd7e22b8_0_13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b1732c0e1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g2b1732c0e19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b1732c0e19_0_2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g2b1732c0e19_0_27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b1732c0e19_0_7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g2b1732c0e19_0_79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b1732c0e19_0_6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g2b1732c0e19_0_66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2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2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b1732c0e19_0_5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2b1732c0e19_0_53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2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2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3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3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3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3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3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3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3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3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124d84fdc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b124d84fd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2b124d84fd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3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3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4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4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p4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4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b1732c0e19_0_9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2b1732c0e19_0_9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b1732c0e19_0_9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https://www.collegeofthedesert.edu/students/admissions/high-school.php</a:t>
            </a:r>
            <a:r>
              <a:rPr lang="en-US"/>
              <a:t> </a:t>
            </a:r>
            <a:endParaRPr/>
          </a:p>
        </p:txBody>
      </p:sp>
      <p:sp>
        <p:nvSpPr>
          <p:cNvPr id="310" name="Google Shape;310;g2b1732c0e19_0_93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0" y="4411663"/>
            <a:ext cx="9144000" cy="1201737"/>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rgbClr val="B9434D"/>
              </a:gs>
              <a:gs pos="83000">
                <a:schemeClr val="accent1"/>
              </a:gs>
              <a:gs pos="100000">
                <a:schemeClr val="accen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8" name="Google Shape;18;p2"/>
          <p:cNvSpPr/>
          <p:nvPr/>
        </p:nvSpPr>
        <p:spPr>
          <a:xfrm>
            <a:off x="-76" y="4411265"/>
            <a:ext cx="9144093" cy="1202532"/>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3D161A">
                  <a:alpha val="0"/>
                </a:srgbClr>
              </a:gs>
              <a:gs pos="41000">
                <a:srgbClr val="3D161A">
                  <a:alpha val="0"/>
                </a:srgbClr>
              </a:gs>
              <a:gs pos="57000">
                <a:srgbClr val="D37E88"/>
              </a:gs>
              <a:gs pos="100000">
                <a:srgbClr val="3D161A">
                  <a:alpha val="0"/>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9" name="Google Shape;19;p2"/>
          <p:cNvSpPr/>
          <p:nvPr/>
        </p:nvSpPr>
        <p:spPr>
          <a:xfrm>
            <a:off x="0" y="4621213"/>
            <a:ext cx="9147175" cy="1095375"/>
          </a:xfrm>
          <a:custGeom>
            <a:avLst/>
            <a:gdLst/>
            <a:ahLst/>
            <a:cxnLst/>
            <a:rect l="l" t="t" r="r" b="b"/>
            <a:pathLst>
              <a:path w="9117860" h="1314449" extrusionOk="0">
                <a:moveTo>
                  <a:pt x="0" y="130968"/>
                </a:moveTo>
                <a:lnTo>
                  <a:pt x="6305550" y="1197768"/>
                </a:lnTo>
                <a:lnTo>
                  <a:pt x="9113111" y="0"/>
                </a:lnTo>
                <a:lnTo>
                  <a:pt x="9117860" y="1314449"/>
                </a:lnTo>
                <a:lnTo>
                  <a:pt x="0" y="1312068"/>
                </a:lnTo>
                <a:lnTo>
                  <a:pt x="0" y="130968"/>
                </a:lnTo>
                <a:close/>
              </a:path>
            </a:pathLst>
          </a:custGeom>
          <a:gradFill>
            <a:gsLst>
              <a:gs pos="0">
                <a:srgbClr val="C1EAFF"/>
              </a:gs>
              <a:gs pos="50000">
                <a:schemeClr val="accent3"/>
              </a:gs>
              <a:gs pos="100000">
                <a:srgbClr val="A3E0FF"/>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20" name="Google Shape;20;p2"/>
          <p:cNvSpPr/>
          <p:nvPr/>
        </p:nvSpPr>
        <p:spPr>
          <a:xfrm>
            <a:off x="0" y="4384675"/>
            <a:ext cx="9144000" cy="6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 name="Google Shape;21;p2"/>
          <p:cNvSpPr/>
          <p:nvPr/>
        </p:nvSpPr>
        <p:spPr>
          <a:xfrm>
            <a:off x="0" y="4586288"/>
            <a:ext cx="9144000" cy="1058862"/>
          </a:xfrm>
          <a:custGeom>
            <a:avLst/>
            <a:gdLst/>
            <a:ahLst/>
            <a:cxnLst/>
            <a:rect l="l" t="t" r="r" b="b"/>
            <a:pathLst>
              <a:path w="9144066" h="1271150" extrusionOk="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2" name="Google Shape;22;p2"/>
          <p:cNvSpPr txBox="1">
            <a:spLocks noGrp="1"/>
          </p:cNvSpPr>
          <p:nvPr>
            <p:ph type="ctrTitle"/>
          </p:nvPr>
        </p:nvSpPr>
        <p:spPr>
          <a:xfrm>
            <a:off x="4572000" y="1397000"/>
            <a:ext cx="3886200" cy="1270000"/>
          </a:xfrm>
          <a:prstGeom prst="rect">
            <a:avLst/>
          </a:prstGeom>
          <a:noFill/>
          <a:ln>
            <a:noFill/>
          </a:ln>
        </p:spPr>
        <p:txBody>
          <a:bodyPr spcFirstLastPara="1" wrap="square" lIns="0" tIns="45700" rIns="0"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4572000" y="2669645"/>
            <a:ext cx="3886200" cy="1521354"/>
          </a:xfrm>
          <a:prstGeom prst="rect">
            <a:avLst/>
          </a:prstGeom>
          <a:noFill/>
          <a:ln>
            <a:noFill/>
          </a:ln>
        </p:spPr>
        <p:txBody>
          <a:bodyPr spcFirstLastPara="1" wrap="square" lIns="0" tIns="45700" rIns="0" bIns="45700" anchor="t" anchorCtr="0">
            <a:normAutofit/>
          </a:bodyPr>
          <a:lstStyle>
            <a:lvl1pPr lvl="0" algn="l">
              <a:spcBef>
                <a:spcPts val="700"/>
              </a:spcBef>
              <a:spcAft>
                <a:spcPts val="0"/>
              </a:spcAft>
              <a:buSzPts val="1700"/>
              <a:buNone/>
              <a:defRPr sz="2000">
                <a:solidFill>
                  <a:schemeClr val="lt2"/>
                </a:solidFill>
                <a:latin typeface="Gill Sans"/>
                <a:ea typeface="Gill Sans"/>
                <a:cs typeface="Gill Sans"/>
                <a:sym typeface="Gill Sans"/>
              </a:defRPr>
            </a:lvl1pPr>
            <a:lvl2pPr lvl="1" algn="ctr">
              <a:spcBef>
                <a:spcPts val="700"/>
              </a:spcBef>
              <a:spcAft>
                <a:spcPts val="0"/>
              </a:spcAft>
              <a:buSzPts val="1360"/>
              <a:buNone/>
              <a:defRPr>
                <a:solidFill>
                  <a:schemeClr val="lt1"/>
                </a:solidFill>
              </a:defRPr>
            </a:lvl2pPr>
            <a:lvl3pPr lvl="2" algn="ctr">
              <a:spcBef>
                <a:spcPts val="700"/>
              </a:spcBef>
              <a:spcAft>
                <a:spcPts val="0"/>
              </a:spcAft>
              <a:buSzPts val="1190"/>
              <a:buNone/>
              <a:defRPr>
                <a:solidFill>
                  <a:schemeClr val="lt1"/>
                </a:solidFill>
              </a:defRPr>
            </a:lvl3pPr>
            <a:lvl4pPr lvl="3" algn="ctr">
              <a:spcBef>
                <a:spcPts val="700"/>
              </a:spcBef>
              <a:spcAft>
                <a:spcPts val="0"/>
              </a:spcAft>
              <a:buSzPts val="1190"/>
              <a:buNone/>
              <a:defRPr>
                <a:solidFill>
                  <a:schemeClr val="lt1"/>
                </a:solidFill>
              </a:defRPr>
            </a:lvl4pPr>
            <a:lvl5pPr lvl="4" algn="ctr">
              <a:spcBef>
                <a:spcPts val="700"/>
              </a:spcBef>
              <a:spcAft>
                <a:spcPts val="0"/>
              </a:spcAft>
              <a:buSzPts val="1190"/>
              <a:buNone/>
              <a:defRPr>
                <a:solidFill>
                  <a:schemeClr val="lt1"/>
                </a:solidFill>
              </a:defRPr>
            </a:lvl5pPr>
            <a:lvl6pPr lvl="5" algn="ctr">
              <a:lnSpc>
                <a:spcPct val="100000"/>
              </a:lnSpc>
              <a:spcBef>
                <a:spcPts val="700"/>
              </a:spcBef>
              <a:spcAft>
                <a:spcPts val="0"/>
              </a:spcAft>
              <a:buSzPts val="1190"/>
              <a:buNone/>
              <a:defRPr>
                <a:solidFill>
                  <a:schemeClr val="lt1"/>
                </a:solidFill>
              </a:defRPr>
            </a:lvl6pPr>
            <a:lvl7pPr lvl="6" algn="ctr">
              <a:lnSpc>
                <a:spcPct val="100000"/>
              </a:lnSpc>
              <a:spcBef>
                <a:spcPts val="700"/>
              </a:spcBef>
              <a:spcAft>
                <a:spcPts val="0"/>
              </a:spcAft>
              <a:buSzPts val="1190"/>
              <a:buNone/>
              <a:defRPr>
                <a:solidFill>
                  <a:schemeClr val="lt1"/>
                </a:solidFill>
              </a:defRPr>
            </a:lvl7pPr>
            <a:lvl8pPr lvl="7" algn="ctr">
              <a:lnSpc>
                <a:spcPct val="100000"/>
              </a:lnSpc>
              <a:spcBef>
                <a:spcPts val="700"/>
              </a:spcBef>
              <a:spcAft>
                <a:spcPts val="0"/>
              </a:spcAft>
              <a:buSzPts val="1190"/>
              <a:buNone/>
              <a:defRPr>
                <a:solidFill>
                  <a:schemeClr val="lt1"/>
                </a:solidFill>
              </a:defRPr>
            </a:lvl8pPr>
            <a:lvl9pPr lvl="8" algn="ctr">
              <a:lnSpc>
                <a:spcPct val="100000"/>
              </a:lnSpc>
              <a:spcBef>
                <a:spcPts val="700"/>
              </a:spcBef>
              <a:spcAft>
                <a:spcPts val="0"/>
              </a:spcAft>
              <a:buSzPts val="1190"/>
              <a:buNone/>
              <a:defRPr>
                <a:solidFill>
                  <a:schemeClr val="lt1"/>
                </a:solidFill>
              </a:defRPr>
            </a:lvl9pPr>
          </a:lstStyle>
          <a:p>
            <a:endParaRPr/>
          </a:p>
        </p:txBody>
      </p:sp>
      <p:sp>
        <p:nvSpPr>
          <p:cNvPr id="24" name="Google Shape;24;p2"/>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rmAutofit/>
          </a:bodyPr>
          <a:lstStyle>
            <a:lvl1pPr marL="0" marR="0" lvl="0" indent="0" algn="r">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1"/>
        <p:cNvGrpSpPr/>
        <p:nvPr/>
      </p:nvGrpSpPr>
      <p:grpSpPr>
        <a:xfrm>
          <a:off x="0" y="0"/>
          <a:ext cx="0" cy="0"/>
          <a:chOff x="0" y="0"/>
          <a:chExt cx="0" cy="0"/>
        </a:xfrm>
      </p:grpSpPr>
      <p:sp>
        <p:nvSpPr>
          <p:cNvPr id="112" name="Google Shape;112;p11"/>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3" name="Google Shape;113;p11"/>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4" name="Google Shape;114;p11"/>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5" name="Google Shape;115;p11"/>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16" name="Google Shape;116;p11"/>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1"/>
          <p:cNvSpPr txBox="1">
            <a:spLocks noGrp="1"/>
          </p:cNvSpPr>
          <p:nvPr>
            <p:ph type="body" idx="1"/>
          </p:nvPr>
        </p:nvSpPr>
        <p:spPr>
          <a:xfrm rot="5400000">
            <a:off x="2686050" y="-666750"/>
            <a:ext cx="3771900" cy="77724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118" name="Google Shape;118;p11"/>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1"/>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1"/>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12"/>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3" name="Google Shape;123;p12"/>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4" name="Google Shape;124;p12"/>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5" name="Google Shape;125;p12"/>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26" name="Google Shape;126;p12"/>
          <p:cNvSpPr txBox="1">
            <a:spLocks noGrp="1"/>
          </p:cNvSpPr>
          <p:nvPr>
            <p:ph type="title"/>
          </p:nvPr>
        </p:nvSpPr>
        <p:spPr>
          <a:xfrm rot="5400000">
            <a:off x="5219965" y="1638301"/>
            <a:ext cx="4876271" cy="20574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2"/>
          <p:cNvSpPr txBox="1">
            <a:spLocks noGrp="1"/>
          </p:cNvSpPr>
          <p:nvPr>
            <p:ph type="body" idx="1"/>
          </p:nvPr>
        </p:nvSpPr>
        <p:spPr>
          <a:xfrm rot="5400000">
            <a:off x="1028965" y="-342900"/>
            <a:ext cx="4876271" cy="60198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128" name="Google Shape;128;p12"/>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2"/>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2"/>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8"/>
        <p:cNvGrpSpPr/>
        <p:nvPr/>
      </p:nvGrpSpPr>
      <p:grpSpPr>
        <a:xfrm>
          <a:off x="0" y="0"/>
          <a:ext cx="0" cy="0"/>
          <a:chOff x="0" y="0"/>
          <a:chExt cx="0" cy="0"/>
        </a:xfrm>
      </p:grpSpPr>
      <p:sp>
        <p:nvSpPr>
          <p:cNvPr id="139" name="Google Shape;139;p14"/>
          <p:cNvSpPr/>
          <p:nvPr/>
        </p:nvSpPr>
        <p:spPr>
          <a:xfrm>
            <a:off x="0" y="4411663"/>
            <a:ext cx="9135004" cy="1201329"/>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rgbClr val="B9434D"/>
              </a:gs>
              <a:gs pos="83000">
                <a:schemeClr val="accent1"/>
              </a:gs>
              <a:gs pos="100000">
                <a:schemeClr val="accent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40" name="Google Shape;140;p14"/>
          <p:cNvSpPr/>
          <p:nvPr/>
        </p:nvSpPr>
        <p:spPr>
          <a:xfrm>
            <a:off x="-76" y="4411265"/>
            <a:ext cx="9135004" cy="1201329"/>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3D161A">
                  <a:alpha val="0"/>
                </a:srgbClr>
              </a:gs>
              <a:gs pos="41000">
                <a:srgbClr val="3D161A">
                  <a:alpha val="0"/>
                </a:srgbClr>
              </a:gs>
              <a:gs pos="57000">
                <a:srgbClr val="D37E88"/>
              </a:gs>
              <a:gs pos="100000">
                <a:srgbClr val="3D161A">
                  <a:alpha val="0"/>
                </a:srgbClr>
              </a:gs>
            </a:gsLst>
            <a:lin ang="59999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41" name="Google Shape;141;p14"/>
          <p:cNvSpPr/>
          <p:nvPr/>
        </p:nvSpPr>
        <p:spPr>
          <a:xfrm>
            <a:off x="0" y="4621213"/>
            <a:ext cx="9140655" cy="1094279"/>
          </a:xfrm>
          <a:custGeom>
            <a:avLst/>
            <a:gdLst/>
            <a:ahLst/>
            <a:cxnLst/>
            <a:rect l="l" t="t" r="r" b="b"/>
            <a:pathLst>
              <a:path w="9117860" h="1314449" extrusionOk="0">
                <a:moveTo>
                  <a:pt x="0" y="130968"/>
                </a:moveTo>
                <a:lnTo>
                  <a:pt x="6305550" y="1197768"/>
                </a:lnTo>
                <a:lnTo>
                  <a:pt x="9113111" y="0"/>
                </a:lnTo>
                <a:lnTo>
                  <a:pt x="9117860" y="1314449"/>
                </a:lnTo>
                <a:lnTo>
                  <a:pt x="0" y="1312068"/>
                </a:lnTo>
                <a:lnTo>
                  <a:pt x="0" y="130968"/>
                </a:lnTo>
                <a:close/>
              </a:path>
            </a:pathLst>
          </a:custGeom>
          <a:gradFill>
            <a:gsLst>
              <a:gs pos="0">
                <a:srgbClr val="C1EAFF"/>
              </a:gs>
              <a:gs pos="50000">
                <a:schemeClr val="accent3"/>
              </a:gs>
              <a:gs pos="100000">
                <a:srgbClr val="A3E0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Gill Sans"/>
              <a:ea typeface="Gill Sans"/>
              <a:cs typeface="Gill Sans"/>
              <a:sym typeface="Gill Sans"/>
            </a:endParaRPr>
          </a:p>
        </p:txBody>
      </p:sp>
      <p:sp>
        <p:nvSpPr>
          <p:cNvPr id="142" name="Google Shape;142;p14"/>
          <p:cNvSpPr/>
          <p:nvPr/>
        </p:nvSpPr>
        <p:spPr>
          <a:xfrm>
            <a:off x="0" y="4384675"/>
            <a:ext cx="9144000" cy="63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43" name="Google Shape;143;p14"/>
          <p:cNvSpPr/>
          <p:nvPr/>
        </p:nvSpPr>
        <p:spPr>
          <a:xfrm>
            <a:off x="0" y="4586288"/>
            <a:ext cx="9144066" cy="1058232"/>
          </a:xfrm>
          <a:custGeom>
            <a:avLst/>
            <a:gdLst/>
            <a:ahLst/>
            <a:cxnLst/>
            <a:rect l="l" t="t" r="r" b="b"/>
            <a:pathLst>
              <a:path w="9144066" h="1271150" extrusionOk="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44" name="Google Shape;144;p14"/>
          <p:cNvSpPr txBox="1">
            <a:spLocks noGrp="1"/>
          </p:cNvSpPr>
          <p:nvPr>
            <p:ph type="ctrTitle"/>
          </p:nvPr>
        </p:nvSpPr>
        <p:spPr>
          <a:xfrm>
            <a:off x="4572000" y="1397000"/>
            <a:ext cx="3886200" cy="1269900"/>
          </a:xfrm>
          <a:prstGeom prst="rect">
            <a:avLst/>
          </a:prstGeom>
          <a:noFill/>
          <a:ln>
            <a:noFill/>
          </a:ln>
        </p:spPr>
        <p:txBody>
          <a:bodyPr spcFirstLastPara="1" wrap="square" lIns="0" tIns="45700" rIns="0" bIns="45700" anchor="b"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14"/>
          <p:cNvSpPr txBox="1">
            <a:spLocks noGrp="1"/>
          </p:cNvSpPr>
          <p:nvPr>
            <p:ph type="subTitle" idx="1"/>
          </p:nvPr>
        </p:nvSpPr>
        <p:spPr>
          <a:xfrm>
            <a:off x="4572000" y="2669645"/>
            <a:ext cx="3886200" cy="1521300"/>
          </a:xfrm>
          <a:prstGeom prst="rect">
            <a:avLst/>
          </a:prstGeom>
          <a:noFill/>
          <a:ln>
            <a:noFill/>
          </a:ln>
        </p:spPr>
        <p:txBody>
          <a:bodyPr spcFirstLastPara="1" wrap="square" lIns="0" tIns="45700" rIns="0" bIns="45700" anchor="t" anchorCtr="0">
            <a:normAutofit/>
          </a:bodyPr>
          <a:lstStyle>
            <a:lvl1pPr lvl="0" algn="l" rtl="0">
              <a:spcBef>
                <a:spcPts val="700"/>
              </a:spcBef>
              <a:spcAft>
                <a:spcPts val="0"/>
              </a:spcAft>
              <a:buSzPts val="1700"/>
              <a:buNone/>
              <a:defRPr sz="2000">
                <a:solidFill>
                  <a:schemeClr val="lt2"/>
                </a:solidFill>
                <a:latin typeface="Gill Sans"/>
                <a:ea typeface="Gill Sans"/>
                <a:cs typeface="Gill Sans"/>
                <a:sym typeface="Gill Sans"/>
              </a:defRPr>
            </a:lvl1pPr>
            <a:lvl2pPr lvl="1" algn="ctr" rtl="0">
              <a:spcBef>
                <a:spcPts val="700"/>
              </a:spcBef>
              <a:spcAft>
                <a:spcPts val="0"/>
              </a:spcAft>
              <a:buSzPts val="1360"/>
              <a:buNone/>
              <a:defRPr>
                <a:solidFill>
                  <a:schemeClr val="lt1"/>
                </a:solidFill>
              </a:defRPr>
            </a:lvl2pPr>
            <a:lvl3pPr lvl="2" algn="ctr" rtl="0">
              <a:spcBef>
                <a:spcPts val="700"/>
              </a:spcBef>
              <a:spcAft>
                <a:spcPts val="0"/>
              </a:spcAft>
              <a:buSzPts val="1190"/>
              <a:buNone/>
              <a:defRPr>
                <a:solidFill>
                  <a:schemeClr val="lt1"/>
                </a:solidFill>
              </a:defRPr>
            </a:lvl3pPr>
            <a:lvl4pPr lvl="3" algn="ctr" rtl="0">
              <a:spcBef>
                <a:spcPts val="700"/>
              </a:spcBef>
              <a:spcAft>
                <a:spcPts val="0"/>
              </a:spcAft>
              <a:buSzPts val="1190"/>
              <a:buNone/>
              <a:defRPr>
                <a:solidFill>
                  <a:schemeClr val="lt1"/>
                </a:solidFill>
              </a:defRPr>
            </a:lvl4pPr>
            <a:lvl5pPr lvl="4" algn="ctr" rtl="0">
              <a:spcBef>
                <a:spcPts val="700"/>
              </a:spcBef>
              <a:spcAft>
                <a:spcPts val="0"/>
              </a:spcAft>
              <a:buSzPts val="1190"/>
              <a:buNone/>
              <a:defRPr>
                <a:solidFill>
                  <a:schemeClr val="lt1"/>
                </a:solidFill>
              </a:defRPr>
            </a:lvl5pPr>
            <a:lvl6pPr lvl="5" algn="ctr" rtl="0">
              <a:lnSpc>
                <a:spcPct val="100000"/>
              </a:lnSpc>
              <a:spcBef>
                <a:spcPts val="700"/>
              </a:spcBef>
              <a:spcAft>
                <a:spcPts val="0"/>
              </a:spcAft>
              <a:buSzPts val="1190"/>
              <a:buNone/>
              <a:defRPr>
                <a:solidFill>
                  <a:schemeClr val="lt1"/>
                </a:solidFill>
              </a:defRPr>
            </a:lvl6pPr>
            <a:lvl7pPr lvl="6" algn="ctr" rtl="0">
              <a:lnSpc>
                <a:spcPct val="100000"/>
              </a:lnSpc>
              <a:spcBef>
                <a:spcPts val="700"/>
              </a:spcBef>
              <a:spcAft>
                <a:spcPts val="0"/>
              </a:spcAft>
              <a:buSzPts val="1190"/>
              <a:buNone/>
              <a:defRPr>
                <a:solidFill>
                  <a:schemeClr val="lt1"/>
                </a:solidFill>
              </a:defRPr>
            </a:lvl7pPr>
            <a:lvl8pPr lvl="7" algn="ctr" rtl="0">
              <a:lnSpc>
                <a:spcPct val="100000"/>
              </a:lnSpc>
              <a:spcBef>
                <a:spcPts val="700"/>
              </a:spcBef>
              <a:spcAft>
                <a:spcPts val="0"/>
              </a:spcAft>
              <a:buSzPts val="1190"/>
              <a:buNone/>
              <a:defRPr>
                <a:solidFill>
                  <a:schemeClr val="lt1"/>
                </a:solidFill>
              </a:defRPr>
            </a:lvl8pPr>
            <a:lvl9pPr lvl="8" algn="ctr" rtl="0">
              <a:lnSpc>
                <a:spcPct val="100000"/>
              </a:lnSpc>
              <a:spcBef>
                <a:spcPts val="700"/>
              </a:spcBef>
              <a:spcAft>
                <a:spcPts val="0"/>
              </a:spcAft>
              <a:buSzPts val="1190"/>
              <a:buNone/>
              <a:defRPr>
                <a:solidFill>
                  <a:schemeClr val="lt1"/>
                </a:solidFill>
              </a:defRPr>
            </a:lvl9pPr>
          </a:lstStyle>
          <a:p>
            <a:endParaRPr/>
          </a:p>
        </p:txBody>
      </p:sp>
      <p:sp>
        <p:nvSpPr>
          <p:cNvPr id="146" name="Google Shape;146;p14"/>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14"/>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14"/>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rmAutofit/>
          </a:bodyPr>
          <a:lstStyle>
            <a:lvl1pPr marL="0" marR="0" lvl="0"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9"/>
        <p:cNvGrpSpPr/>
        <p:nvPr/>
      </p:nvGrpSpPr>
      <p:grpSpPr>
        <a:xfrm>
          <a:off x="0" y="0"/>
          <a:ext cx="0" cy="0"/>
          <a:chOff x="0" y="0"/>
          <a:chExt cx="0" cy="0"/>
        </a:xfrm>
      </p:grpSpPr>
      <p:sp>
        <p:nvSpPr>
          <p:cNvPr id="150" name="Google Shape;150;p15"/>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51" name="Google Shape;151;p15"/>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52" name="Google Shape;152;p15"/>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53" name="Google Shape;153;p15"/>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54" name="Google Shape;154;p15"/>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5" name="Google Shape;155;p15"/>
          <p:cNvSpPr txBox="1">
            <a:spLocks noGrp="1"/>
          </p:cNvSpPr>
          <p:nvPr>
            <p:ph type="body" idx="1"/>
          </p:nvPr>
        </p:nvSpPr>
        <p:spPr>
          <a:xfrm>
            <a:off x="685800" y="1333501"/>
            <a:ext cx="7772400" cy="31116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156" name="Google Shape;156;p15"/>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15"/>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15"/>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9"/>
        <p:cNvGrpSpPr/>
        <p:nvPr/>
      </p:nvGrpSpPr>
      <p:grpSpPr>
        <a:xfrm>
          <a:off x="0" y="0"/>
          <a:ext cx="0" cy="0"/>
          <a:chOff x="0" y="0"/>
          <a:chExt cx="0" cy="0"/>
        </a:xfrm>
      </p:grpSpPr>
      <p:sp>
        <p:nvSpPr>
          <p:cNvPr id="160" name="Google Shape;160;p16"/>
          <p:cNvSpPr/>
          <p:nvPr/>
        </p:nvSpPr>
        <p:spPr>
          <a:xfrm>
            <a:off x="0" y="4621213"/>
            <a:ext cx="9140655" cy="1094279"/>
          </a:xfrm>
          <a:custGeom>
            <a:avLst/>
            <a:gdLst/>
            <a:ahLst/>
            <a:cxnLst/>
            <a:rect l="l" t="t" r="r" b="b"/>
            <a:pathLst>
              <a:path w="9117860" h="1314449" extrusionOk="0">
                <a:moveTo>
                  <a:pt x="0" y="130968"/>
                </a:moveTo>
                <a:lnTo>
                  <a:pt x="6305550" y="1197768"/>
                </a:lnTo>
                <a:lnTo>
                  <a:pt x="9113111" y="0"/>
                </a:lnTo>
                <a:lnTo>
                  <a:pt x="9117860" y="1314449"/>
                </a:lnTo>
                <a:lnTo>
                  <a:pt x="0" y="1312068"/>
                </a:lnTo>
                <a:lnTo>
                  <a:pt x="0" y="130968"/>
                </a:lnTo>
                <a:close/>
              </a:path>
            </a:pathLst>
          </a:custGeom>
          <a:gradFill>
            <a:gsLst>
              <a:gs pos="0">
                <a:srgbClr val="D37E88"/>
              </a:gs>
              <a:gs pos="50000">
                <a:schemeClr val="accent1"/>
              </a:gs>
              <a:gs pos="100000">
                <a:srgbClr val="B9434D"/>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1" name="Google Shape;161;p16"/>
          <p:cNvSpPr/>
          <p:nvPr/>
        </p:nvSpPr>
        <p:spPr>
          <a:xfrm>
            <a:off x="0" y="4411663"/>
            <a:ext cx="9135004" cy="1201329"/>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2" name="Google Shape;162;p16"/>
          <p:cNvSpPr/>
          <p:nvPr/>
        </p:nvSpPr>
        <p:spPr>
          <a:xfrm>
            <a:off x="-76" y="4411265"/>
            <a:ext cx="9135004" cy="1201329"/>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alpha val="0"/>
                </a:srgbClr>
              </a:gs>
              <a:gs pos="41000">
                <a:srgbClr val="000000">
                  <a:alpha val="0"/>
                </a:srgbClr>
              </a:gs>
              <a:gs pos="57000">
                <a:srgbClr val="4D4D4D"/>
              </a:gs>
              <a:gs pos="100000">
                <a:srgbClr val="000000">
                  <a:alpha val="0"/>
                </a:srgbClr>
              </a:gs>
            </a:gsLst>
            <a:lin ang="59999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3" name="Google Shape;163;p16"/>
          <p:cNvSpPr/>
          <p:nvPr/>
        </p:nvSpPr>
        <p:spPr>
          <a:xfrm>
            <a:off x="0" y="4384675"/>
            <a:ext cx="9144000" cy="63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4" name="Google Shape;164;p16"/>
          <p:cNvSpPr/>
          <p:nvPr/>
        </p:nvSpPr>
        <p:spPr>
          <a:xfrm>
            <a:off x="0" y="4586288"/>
            <a:ext cx="9144066" cy="1058232"/>
          </a:xfrm>
          <a:custGeom>
            <a:avLst/>
            <a:gdLst/>
            <a:ahLst/>
            <a:cxnLst/>
            <a:rect l="l" t="t" r="r" b="b"/>
            <a:pathLst>
              <a:path w="9144066" h="1271150" extrusionOk="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65" name="Google Shape;165;p16"/>
          <p:cNvSpPr txBox="1">
            <a:spLocks noGrp="1"/>
          </p:cNvSpPr>
          <p:nvPr>
            <p:ph type="title"/>
          </p:nvPr>
        </p:nvSpPr>
        <p:spPr>
          <a:xfrm>
            <a:off x="722313" y="3028156"/>
            <a:ext cx="7772400" cy="1135200"/>
          </a:xfrm>
          <a:prstGeom prst="rect">
            <a:avLst/>
          </a:prstGeom>
          <a:noFill/>
          <a:ln>
            <a:noFill/>
          </a:ln>
        </p:spPr>
        <p:txBody>
          <a:bodyPr spcFirstLastPara="1" wrap="square" lIns="0" tIns="45700" rIns="0" bIns="45700" anchor="t" anchorCtr="0">
            <a:normAutofit/>
          </a:bodyPr>
          <a:lstStyle>
            <a:lvl1pPr lvl="0" algn="l" rtl="0">
              <a:spcBef>
                <a:spcPts val="0"/>
              </a:spcBef>
              <a:spcAft>
                <a:spcPts val="0"/>
              </a:spcAft>
              <a:buSzPts val="1400"/>
              <a:buNone/>
              <a:defRPr sz="4000" b="0" i="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16"/>
          <p:cNvSpPr txBox="1">
            <a:spLocks noGrp="1"/>
          </p:cNvSpPr>
          <p:nvPr>
            <p:ph type="body" idx="1"/>
          </p:nvPr>
        </p:nvSpPr>
        <p:spPr>
          <a:xfrm>
            <a:off x="722313" y="1778000"/>
            <a:ext cx="7772400" cy="1250100"/>
          </a:xfrm>
          <a:prstGeom prst="rect">
            <a:avLst/>
          </a:prstGeom>
          <a:noFill/>
          <a:ln>
            <a:noFill/>
          </a:ln>
        </p:spPr>
        <p:txBody>
          <a:bodyPr spcFirstLastPara="1" wrap="square" lIns="0" tIns="45700" rIns="0" bIns="45700" anchor="b" anchorCtr="0">
            <a:noAutofit/>
          </a:bodyPr>
          <a:lstStyle>
            <a:lvl1pPr marL="457200" lvl="0" indent="-228600" algn="l" rtl="0">
              <a:spcBef>
                <a:spcPts val="700"/>
              </a:spcBef>
              <a:spcAft>
                <a:spcPts val="0"/>
              </a:spcAft>
              <a:buSzPts val="1700"/>
              <a:buNone/>
              <a:defRPr sz="2000">
                <a:solidFill>
                  <a:schemeClr val="lt2"/>
                </a:solidFill>
                <a:latin typeface="Gill Sans"/>
                <a:ea typeface="Gill Sans"/>
                <a:cs typeface="Gill Sans"/>
                <a:sym typeface="Gill Sans"/>
              </a:defRPr>
            </a:lvl1pPr>
            <a:lvl2pPr marL="914400" lvl="1" indent="-228600" algn="l" rtl="0">
              <a:spcBef>
                <a:spcPts val="700"/>
              </a:spcBef>
              <a:spcAft>
                <a:spcPts val="0"/>
              </a:spcAft>
              <a:buSzPts val="1530"/>
              <a:buNone/>
              <a:defRPr sz="1800">
                <a:solidFill>
                  <a:schemeClr val="lt1"/>
                </a:solidFill>
              </a:defRPr>
            </a:lvl2pPr>
            <a:lvl3pPr marL="1371600" lvl="2" indent="-228600" algn="l" rtl="0">
              <a:spcBef>
                <a:spcPts val="700"/>
              </a:spcBef>
              <a:spcAft>
                <a:spcPts val="0"/>
              </a:spcAft>
              <a:buSzPts val="1360"/>
              <a:buNone/>
              <a:defRPr sz="1600">
                <a:solidFill>
                  <a:schemeClr val="lt1"/>
                </a:solidFill>
              </a:defRPr>
            </a:lvl3pPr>
            <a:lvl4pPr marL="1828800" lvl="3" indent="-228600" algn="l" rtl="0">
              <a:spcBef>
                <a:spcPts val="700"/>
              </a:spcBef>
              <a:spcAft>
                <a:spcPts val="0"/>
              </a:spcAft>
              <a:buSzPts val="1190"/>
              <a:buNone/>
              <a:defRPr sz="1400">
                <a:solidFill>
                  <a:schemeClr val="lt1"/>
                </a:solidFill>
              </a:defRPr>
            </a:lvl4pPr>
            <a:lvl5pPr marL="2286000" lvl="4" indent="-228600" algn="l" rtl="0">
              <a:spcBef>
                <a:spcPts val="700"/>
              </a:spcBef>
              <a:spcAft>
                <a:spcPts val="0"/>
              </a:spcAft>
              <a:buSzPts val="1190"/>
              <a:buNone/>
              <a:defRPr sz="1400">
                <a:solidFill>
                  <a:schemeClr val="lt1"/>
                </a:solidFill>
              </a:defRPr>
            </a:lvl5pPr>
            <a:lvl6pPr marL="2743200" lvl="5" indent="-228600" algn="l" rtl="0">
              <a:lnSpc>
                <a:spcPct val="100000"/>
              </a:lnSpc>
              <a:spcBef>
                <a:spcPts val="700"/>
              </a:spcBef>
              <a:spcAft>
                <a:spcPts val="0"/>
              </a:spcAft>
              <a:buSzPts val="1190"/>
              <a:buNone/>
              <a:defRPr sz="1400">
                <a:solidFill>
                  <a:schemeClr val="lt1"/>
                </a:solidFill>
              </a:defRPr>
            </a:lvl6pPr>
            <a:lvl7pPr marL="3200400" lvl="6" indent="-228600" algn="l" rtl="0">
              <a:lnSpc>
                <a:spcPct val="100000"/>
              </a:lnSpc>
              <a:spcBef>
                <a:spcPts val="700"/>
              </a:spcBef>
              <a:spcAft>
                <a:spcPts val="0"/>
              </a:spcAft>
              <a:buSzPts val="1190"/>
              <a:buNone/>
              <a:defRPr sz="1400">
                <a:solidFill>
                  <a:schemeClr val="lt1"/>
                </a:solidFill>
              </a:defRPr>
            </a:lvl7pPr>
            <a:lvl8pPr marL="3657600" lvl="7" indent="-228600" algn="l" rtl="0">
              <a:lnSpc>
                <a:spcPct val="100000"/>
              </a:lnSpc>
              <a:spcBef>
                <a:spcPts val="700"/>
              </a:spcBef>
              <a:spcAft>
                <a:spcPts val="0"/>
              </a:spcAft>
              <a:buSzPts val="1190"/>
              <a:buNone/>
              <a:defRPr sz="1400">
                <a:solidFill>
                  <a:schemeClr val="lt1"/>
                </a:solidFill>
              </a:defRPr>
            </a:lvl8pPr>
            <a:lvl9pPr marL="4114800" lvl="8" indent="-228600" algn="l" rtl="0">
              <a:lnSpc>
                <a:spcPct val="100000"/>
              </a:lnSpc>
              <a:spcBef>
                <a:spcPts val="700"/>
              </a:spcBef>
              <a:spcAft>
                <a:spcPts val="0"/>
              </a:spcAft>
              <a:buSzPts val="1190"/>
              <a:buNone/>
              <a:defRPr sz="1400">
                <a:solidFill>
                  <a:schemeClr val="lt1"/>
                </a:solidFill>
              </a:defRPr>
            </a:lvl9pPr>
          </a:lstStyle>
          <a:p>
            <a:endParaRPr/>
          </a:p>
        </p:txBody>
      </p:sp>
      <p:sp>
        <p:nvSpPr>
          <p:cNvPr id="167" name="Google Shape;167;p16"/>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16"/>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16"/>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0"/>
        <p:cNvGrpSpPr/>
        <p:nvPr/>
      </p:nvGrpSpPr>
      <p:grpSpPr>
        <a:xfrm>
          <a:off x="0" y="0"/>
          <a:ext cx="0" cy="0"/>
          <a:chOff x="0" y="0"/>
          <a:chExt cx="0" cy="0"/>
        </a:xfrm>
      </p:grpSpPr>
      <p:sp>
        <p:nvSpPr>
          <p:cNvPr id="171" name="Google Shape;171;p17"/>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2" name="Google Shape;172;p17"/>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3" name="Google Shape;173;p17"/>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4" name="Google Shape;174;p17"/>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75" name="Google Shape;175;p17"/>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6" name="Google Shape;176;p17"/>
          <p:cNvSpPr txBox="1">
            <a:spLocks noGrp="1"/>
          </p:cNvSpPr>
          <p:nvPr>
            <p:ph type="body" idx="1"/>
          </p:nvPr>
        </p:nvSpPr>
        <p:spPr>
          <a:xfrm>
            <a:off x="685800" y="1280160"/>
            <a:ext cx="3657600" cy="32310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177" name="Google Shape;177;p17"/>
          <p:cNvSpPr txBox="1">
            <a:spLocks noGrp="1"/>
          </p:cNvSpPr>
          <p:nvPr>
            <p:ph type="body" idx="2"/>
          </p:nvPr>
        </p:nvSpPr>
        <p:spPr>
          <a:xfrm>
            <a:off x="4800600" y="1280160"/>
            <a:ext cx="3657600" cy="32310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178" name="Google Shape;178;p17"/>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17"/>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p17"/>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81"/>
        <p:cNvGrpSpPr/>
        <p:nvPr/>
      </p:nvGrpSpPr>
      <p:grpSpPr>
        <a:xfrm>
          <a:off x="0" y="0"/>
          <a:ext cx="0" cy="0"/>
          <a:chOff x="0" y="0"/>
          <a:chExt cx="0" cy="0"/>
        </a:xfrm>
      </p:grpSpPr>
      <p:sp>
        <p:nvSpPr>
          <p:cNvPr id="182" name="Google Shape;182;p18"/>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1"/>
              </a:gs>
              <a:gs pos="28000">
                <a:schemeClr val="accent1"/>
              </a:gs>
              <a:gs pos="40000">
                <a:srgbClr val="D37E88"/>
              </a:gs>
              <a:gs pos="48000">
                <a:schemeClr val="accent1"/>
              </a:gs>
              <a:gs pos="100000">
                <a:schemeClr val="accent1"/>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3" name="Google Shape;183;p18"/>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3"/>
              </a:gs>
              <a:gs pos="52000">
                <a:srgbClr val="C1EAFF"/>
              </a:gs>
              <a:gs pos="66000">
                <a:schemeClr val="accent3"/>
              </a:gs>
              <a:gs pos="100000">
                <a:schemeClr val="accent3"/>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4" name="Google Shape;184;p18"/>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5" name="Google Shape;185;p18"/>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6" name="Google Shape;186;p18"/>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7" name="Google Shape;187;p18"/>
          <p:cNvSpPr txBox="1">
            <a:spLocks noGrp="1"/>
          </p:cNvSpPr>
          <p:nvPr>
            <p:ph type="body" idx="1"/>
          </p:nvPr>
        </p:nvSpPr>
        <p:spPr>
          <a:xfrm>
            <a:off x="685800" y="1279261"/>
            <a:ext cx="3657600" cy="533100"/>
          </a:xfrm>
          <a:prstGeom prst="rect">
            <a:avLst/>
          </a:prstGeom>
          <a:noFill/>
          <a:ln>
            <a:noFill/>
          </a:ln>
        </p:spPr>
        <p:txBody>
          <a:bodyPr spcFirstLastPara="1" wrap="square" lIns="0" tIns="45700" rIns="0" bIns="45700" anchor="b" anchorCtr="0">
            <a:normAutofit/>
          </a:bodyPr>
          <a:lstStyle>
            <a:lvl1pPr marL="457200" lvl="0" indent="-228600" algn="l" rtl="0">
              <a:spcBef>
                <a:spcPts val="700"/>
              </a:spcBef>
              <a:spcAft>
                <a:spcPts val="0"/>
              </a:spcAft>
              <a:buSzPts val="1700"/>
              <a:buNone/>
              <a:defRPr sz="2000" b="0">
                <a:solidFill>
                  <a:schemeClr val="lt2"/>
                </a:solidFill>
                <a:latin typeface="Gill Sans"/>
                <a:ea typeface="Gill Sans"/>
                <a:cs typeface="Gill Sans"/>
                <a:sym typeface="Gill Sans"/>
              </a:defRPr>
            </a:lvl1pPr>
            <a:lvl2pPr marL="914400" lvl="1" indent="-228600" algn="l" rtl="0">
              <a:spcBef>
                <a:spcPts val="700"/>
              </a:spcBef>
              <a:spcAft>
                <a:spcPts val="0"/>
              </a:spcAft>
              <a:buSzPts val="1700"/>
              <a:buNone/>
              <a:defRPr sz="2000" b="1"/>
            </a:lvl2pPr>
            <a:lvl3pPr marL="1371600" lvl="2" indent="-228600" algn="l" rtl="0">
              <a:spcBef>
                <a:spcPts val="700"/>
              </a:spcBef>
              <a:spcAft>
                <a:spcPts val="0"/>
              </a:spcAft>
              <a:buSzPts val="1530"/>
              <a:buNone/>
              <a:defRPr sz="1800" b="1"/>
            </a:lvl3pPr>
            <a:lvl4pPr marL="1828800" lvl="3" indent="-228600" algn="l" rtl="0">
              <a:spcBef>
                <a:spcPts val="700"/>
              </a:spcBef>
              <a:spcAft>
                <a:spcPts val="0"/>
              </a:spcAft>
              <a:buSzPts val="1360"/>
              <a:buNone/>
              <a:defRPr sz="1600" b="1"/>
            </a:lvl4pPr>
            <a:lvl5pPr marL="2286000" lvl="4" indent="-228600" algn="l" rtl="0">
              <a:spcBef>
                <a:spcPts val="700"/>
              </a:spcBef>
              <a:spcAft>
                <a:spcPts val="0"/>
              </a:spcAft>
              <a:buSzPts val="1360"/>
              <a:buNone/>
              <a:defRPr sz="1600" b="1"/>
            </a:lvl5pPr>
            <a:lvl6pPr marL="2743200" lvl="5" indent="-228600" algn="l" rtl="0">
              <a:lnSpc>
                <a:spcPct val="100000"/>
              </a:lnSpc>
              <a:spcBef>
                <a:spcPts val="700"/>
              </a:spcBef>
              <a:spcAft>
                <a:spcPts val="0"/>
              </a:spcAft>
              <a:buSzPts val="1360"/>
              <a:buNone/>
              <a:defRPr sz="1600" b="1"/>
            </a:lvl6pPr>
            <a:lvl7pPr marL="3200400" lvl="6" indent="-228600" algn="l" rtl="0">
              <a:lnSpc>
                <a:spcPct val="100000"/>
              </a:lnSpc>
              <a:spcBef>
                <a:spcPts val="700"/>
              </a:spcBef>
              <a:spcAft>
                <a:spcPts val="0"/>
              </a:spcAft>
              <a:buSzPts val="1360"/>
              <a:buNone/>
              <a:defRPr sz="1600" b="1"/>
            </a:lvl7pPr>
            <a:lvl8pPr marL="3657600" lvl="7" indent="-228600" algn="l" rtl="0">
              <a:lnSpc>
                <a:spcPct val="100000"/>
              </a:lnSpc>
              <a:spcBef>
                <a:spcPts val="700"/>
              </a:spcBef>
              <a:spcAft>
                <a:spcPts val="0"/>
              </a:spcAft>
              <a:buSzPts val="1360"/>
              <a:buNone/>
              <a:defRPr sz="1600" b="1"/>
            </a:lvl8pPr>
            <a:lvl9pPr marL="4114800" lvl="8" indent="-228600" algn="l" rtl="0">
              <a:lnSpc>
                <a:spcPct val="100000"/>
              </a:lnSpc>
              <a:spcBef>
                <a:spcPts val="700"/>
              </a:spcBef>
              <a:spcAft>
                <a:spcPts val="0"/>
              </a:spcAft>
              <a:buSzPts val="1360"/>
              <a:buNone/>
              <a:defRPr sz="1600" b="1"/>
            </a:lvl9pPr>
          </a:lstStyle>
          <a:p>
            <a:endParaRPr/>
          </a:p>
        </p:txBody>
      </p:sp>
      <p:sp>
        <p:nvSpPr>
          <p:cNvPr id="188" name="Google Shape;188;p18"/>
          <p:cNvSpPr txBox="1">
            <a:spLocks noGrp="1"/>
          </p:cNvSpPr>
          <p:nvPr>
            <p:ph type="body" idx="2"/>
          </p:nvPr>
        </p:nvSpPr>
        <p:spPr>
          <a:xfrm>
            <a:off x="4800600" y="1279261"/>
            <a:ext cx="3657600" cy="533100"/>
          </a:xfrm>
          <a:prstGeom prst="rect">
            <a:avLst/>
          </a:prstGeom>
          <a:noFill/>
          <a:ln>
            <a:noFill/>
          </a:ln>
        </p:spPr>
        <p:txBody>
          <a:bodyPr spcFirstLastPara="1" wrap="square" lIns="0" tIns="45700" rIns="0" bIns="45700" anchor="b" anchorCtr="0">
            <a:normAutofit/>
          </a:bodyPr>
          <a:lstStyle>
            <a:lvl1pPr marL="457200" lvl="0" indent="-228600" algn="l" rtl="0">
              <a:spcBef>
                <a:spcPts val="700"/>
              </a:spcBef>
              <a:spcAft>
                <a:spcPts val="0"/>
              </a:spcAft>
              <a:buSzPts val="1700"/>
              <a:buNone/>
              <a:defRPr sz="2000" b="0">
                <a:solidFill>
                  <a:schemeClr val="lt2"/>
                </a:solidFill>
                <a:latin typeface="Gill Sans"/>
                <a:ea typeface="Gill Sans"/>
                <a:cs typeface="Gill Sans"/>
                <a:sym typeface="Gill Sans"/>
              </a:defRPr>
            </a:lvl1pPr>
            <a:lvl2pPr marL="914400" lvl="1" indent="-228600" algn="l" rtl="0">
              <a:spcBef>
                <a:spcPts val="700"/>
              </a:spcBef>
              <a:spcAft>
                <a:spcPts val="0"/>
              </a:spcAft>
              <a:buSzPts val="1700"/>
              <a:buNone/>
              <a:defRPr sz="2000" b="1"/>
            </a:lvl2pPr>
            <a:lvl3pPr marL="1371600" lvl="2" indent="-228600" algn="l" rtl="0">
              <a:spcBef>
                <a:spcPts val="700"/>
              </a:spcBef>
              <a:spcAft>
                <a:spcPts val="0"/>
              </a:spcAft>
              <a:buSzPts val="1530"/>
              <a:buNone/>
              <a:defRPr sz="1800" b="1"/>
            </a:lvl3pPr>
            <a:lvl4pPr marL="1828800" lvl="3" indent="-228600" algn="l" rtl="0">
              <a:spcBef>
                <a:spcPts val="700"/>
              </a:spcBef>
              <a:spcAft>
                <a:spcPts val="0"/>
              </a:spcAft>
              <a:buSzPts val="1360"/>
              <a:buNone/>
              <a:defRPr sz="1600" b="1"/>
            </a:lvl4pPr>
            <a:lvl5pPr marL="2286000" lvl="4" indent="-228600" algn="l" rtl="0">
              <a:spcBef>
                <a:spcPts val="700"/>
              </a:spcBef>
              <a:spcAft>
                <a:spcPts val="0"/>
              </a:spcAft>
              <a:buSzPts val="1360"/>
              <a:buNone/>
              <a:defRPr sz="1600" b="1"/>
            </a:lvl5pPr>
            <a:lvl6pPr marL="2743200" lvl="5" indent="-228600" algn="l" rtl="0">
              <a:lnSpc>
                <a:spcPct val="100000"/>
              </a:lnSpc>
              <a:spcBef>
                <a:spcPts val="700"/>
              </a:spcBef>
              <a:spcAft>
                <a:spcPts val="0"/>
              </a:spcAft>
              <a:buSzPts val="1360"/>
              <a:buNone/>
              <a:defRPr sz="1600" b="1"/>
            </a:lvl6pPr>
            <a:lvl7pPr marL="3200400" lvl="6" indent="-228600" algn="l" rtl="0">
              <a:lnSpc>
                <a:spcPct val="100000"/>
              </a:lnSpc>
              <a:spcBef>
                <a:spcPts val="700"/>
              </a:spcBef>
              <a:spcAft>
                <a:spcPts val="0"/>
              </a:spcAft>
              <a:buSzPts val="1360"/>
              <a:buNone/>
              <a:defRPr sz="1600" b="1"/>
            </a:lvl7pPr>
            <a:lvl8pPr marL="3657600" lvl="7" indent="-228600" algn="l" rtl="0">
              <a:lnSpc>
                <a:spcPct val="100000"/>
              </a:lnSpc>
              <a:spcBef>
                <a:spcPts val="700"/>
              </a:spcBef>
              <a:spcAft>
                <a:spcPts val="0"/>
              </a:spcAft>
              <a:buSzPts val="1360"/>
              <a:buNone/>
              <a:defRPr sz="1600" b="1"/>
            </a:lvl8pPr>
            <a:lvl9pPr marL="4114800" lvl="8" indent="-228600" algn="l" rtl="0">
              <a:lnSpc>
                <a:spcPct val="100000"/>
              </a:lnSpc>
              <a:spcBef>
                <a:spcPts val="700"/>
              </a:spcBef>
              <a:spcAft>
                <a:spcPts val="0"/>
              </a:spcAft>
              <a:buSzPts val="1360"/>
              <a:buNone/>
              <a:defRPr sz="1600" b="1"/>
            </a:lvl9pPr>
          </a:lstStyle>
          <a:p>
            <a:endParaRPr/>
          </a:p>
        </p:txBody>
      </p:sp>
      <p:sp>
        <p:nvSpPr>
          <p:cNvPr id="189" name="Google Shape;189;p18"/>
          <p:cNvSpPr txBox="1">
            <a:spLocks noGrp="1"/>
          </p:cNvSpPr>
          <p:nvPr>
            <p:ph type="body" idx="3"/>
          </p:nvPr>
        </p:nvSpPr>
        <p:spPr>
          <a:xfrm>
            <a:off x="685800" y="1841500"/>
            <a:ext cx="3657600" cy="26670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190" name="Google Shape;190;p18"/>
          <p:cNvSpPr txBox="1">
            <a:spLocks noGrp="1"/>
          </p:cNvSpPr>
          <p:nvPr>
            <p:ph type="body" idx="4"/>
          </p:nvPr>
        </p:nvSpPr>
        <p:spPr>
          <a:xfrm>
            <a:off x="4800600" y="1841500"/>
            <a:ext cx="3657600" cy="26670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191" name="Google Shape;191;p18"/>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18"/>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18"/>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4"/>
        <p:cNvGrpSpPr/>
        <p:nvPr/>
      </p:nvGrpSpPr>
      <p:grpSpPr>
        <a:xfrm>
          <a:off x="0" y="0"/>
          <a:ext cx="0" cy="0"/>
          <a:chOff x="0" y="0"/>
          <a:chExt cx="0" cy="0"/>
        </a:xfrm>
      </p:grpSpPr>
      <p:sp>
        <p:nvSpPr>
          <p:cNvPr id="195" name="Google Shape;195;p19"/>
          <p:cNvSpPr/>
          <p:nvPr/>
        </p:nvSpPr>
        <p:spPr>
          <a:xfrm>
            <a:off x="0" y="4175125"/>
            <a:ext cx="7434367" cy="1308378"/>
          </a:xfrm>
          <a:custGeom>
            <a:avLst/>
            <a:gdLst/>
            <a:ahLst/>
            <a:cxnLst/>
            <a:rect l="l" t="t" r="r" b="b"/>
            <a:pathLst>
              <a:path w="7415827" h="1571625" extrusionOk="0">
                <a:moveTo>
                  <a:pt x="0" y="0"/>
                </a:moveTo>
                <a:lnTo>
                  <a:pt x="7415827" y="866775"/>
                </a:lnTo>
                <a:lnTo>
                  <a:pt x="0" y="1571625"/>
                </a:lnTo>
                <a:lnTo>
                  <a:pt x="0" y="0"/>
                </a:lnTo>
                <a:close/>
              </a:path>
            </a:pathLst>
          </a:custGeom>
          <a:gradFill>
            <a:gsLst>
              <a:gs pos="0">
                <a:srgbClr val="000000"/>
              </a:gs>
              <a:gs pos="24000">
                <a:srgbClr val="333333"/>
              </a:gs>
              <a:gs pos="90000">
                <a:srgbClr val="000000"/>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6" name="Google Shape;196;p19"/>
          <p:cNvSpPr/>
          <p:nvPr/>
        </p:nvSpPr>
        <p:spPr>
          <a:xfrm>
            <a:off x="0" y="4776788"/>
            <a:ext cx="9150981" cy="937527"/>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1"/>
              </a:gs>
              <a:gs pos="39000">
                <a:schemeClr val="accent1"/>
              </a:gs>
              <a:gs pos="50000">
                <a:srgbClr val="D37E88"/>
              </a:gs>
              <a:gs pos="58000">
                <a:schemeClr val="accent1"/>
              </a:gs>
              <a:gs pos="100000">
                <a:schemeClr val="accent1"/>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7" name="Google Shape;197;p19"/>
          <p:cNvSpPr/>
          <p:nvPr/>
        </p:nvSpPr>
        <p:spPr>
          <a:xfrm>
            <a:off x="0" y="4144963"/>
            <a:ext cx="7674867" cy="772809"/>
          </a:xfrm>
          <a:custGeom>
            <a:avLst/>
            <a:gdLst/>
            <a:ahLst/>
            <a:cxnLst/>
            <a:rect l="l" t="t" r="r" b="b"/>
            <a:pathLst>
              <a:path w="7674867" h="928299" extrusionOk="0">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8" name="Google Shape;198;p19"/>
          <p:cNvSpPr/>
          <p:nvPr/>
        </p:nvSpPr>
        <p:spPr>
          <a:xfrm>
            <a:off x="-3175" y="4746625"/>
            <a:ext cx="9155715" cy="77447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9" name="Google Shape;199;p19"/>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p19"/>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p19"/>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p19"/>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3"/>
        <p:cNvGrpSpPr/>
        <p:nvPr/>
      </p:nvGrpSpPr>
      <p:grpSpPr>
        <a:xfrm>
          <a:off x="0" y="0"/>
          <a:ext cx="0" cy="0"/>
          <a:chOff x="0" y="0"/>
          <a:chExt cx="0" cy="0"/>
        </a:xfrm>
      </p:grpSpPr>
      <p:sp>
        <p:nvSpPr>
          <p:cNvPr id="204" name="Google Shape;204;p20"/>
          <p:cNvSpPr/>
          <p:nvPr/>
        </p:nvSpPr>
        <p:spPr>
          <a:xfrm>
            <a:off x="0" y="4776788"/>
            <a:ext cx="9150981" cy="937527"/>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3"/>
              </a:gs>
              <a:gs pos="39000">
                <a:schemeClr val="accent3"/>
              </a:gs>
              <a:gs pos="50000">
                <a:srgbClr val="C1EAFF"/>
              </a:gs>
              <a:gs pos="5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5" name="Google Shape;205;p20"/>
          <p:cNvSpPr/>
          <p:nvPr/>
        </p:nvSpPr>
        <p:spPr>
          <a:xfrm>
            <a:off x="0" y="4484688"/>
            <a:ext cx="3288417" cy="1005072"/>
          </a:xfrm>
          <a:custGeom>
            <a:avLst/>
            <a:gdLst/>
            <a:ahLst/>
            <a:cxnLst/>
            <a:rect l="l" t="t" r="r" b="b"/>
            <a:pathLst>
              <a:path w="7227290" h="1207294" extrusionOk="0">
                <a:moveTo>
                  <a:pt x="0" y="0"/>
                </a:moveTo>
                <a:lnTo>
                  <a:pt x="7227290" y="885825"/>
                </a:lnTo>
                <a:lnTo>
                  <a:pt x="0" y="1207294"/>
                </a:lnTo>
                <a:lnTo>
                  <a:pt x="0" y="0"/>
                </a:lnTo>
                <a:close/>
              </a:path>
            </a:pathLst>
          </a:custGeom>
          <a:gradFill>
            <a:gsLst>
              <a:gs pos="0">
                <a:srgbClr val="000000"/>
              </a:gs>
              <a:gs pos="24000">
                <a:srgbClr val="333333"/>
              </a:gs>
              <a:gs pos="90000">
                <a:srgbClr val="000000"/>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6" name="Google Shape;206;p20"/>
          <p:cNvSpPr/>
          <p:nvPr/>
        </p:nvSpPr>
        <p:spPr>
          <a:xfrm>
            <a:off x="-3175" y="4746625"/>
            <a:ext cx="9155715" cy="77447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7" name="Google Shape;207;p20"/>
          <p:cNvSpPr/>
          <p:nvPr/>
        </p:nvSpPr>
        <p:spPr>
          <a:xfrm>
            <a:off x="0" y="4456113"/>
            <a:ext cx="3426231" cy="786484"/>
          </a:xfrm>
          <a:custGeom>
            <a:avLst/>
            <a:gdLst/>
            <a:ahLst/>
            <a:cxnLst/>
            <a:rect l="l" t="t" r="r" b="b"/>
            <a:pathLst>
              <a:path w="3426231" h="944725" extrusionOk="0">
                <a:moveTo>
                  <a:pt x="1" y="0"/>
                </a:moveTo>
                <a:cubicBezTo>
                  <a:pt x="1" y="25222"/>
                  <a:pt x="0" y="50443"/>
                  <a:pt x="0" y="75665"/>
                </a:cubicBezTo>
                <a:lnTo>
                  <a:pt x="3204530" y="944725"/>
                </a:lnTo>
                <a:lnTo>
                  <a:pt x="3426231" y="923877"/>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08" name="Google Shape;208;p20"/>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 name="Google Shape;209;p20"/>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p20"/>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11"/>
        <p:cNvGrpSpPr/>
        <p:nvPr/>
      </p:nvGrpSpPr>
      <p:grpSpPr>
        <a:xfrm>
          <a:off x="0" y="0"/>
          <a:ext cx="0" cy="0"/>
          <a:chOff x="0" y="0"/>
          <a:chExt cx="0" cy="0"/>
        </a:xfrm>
      </p:grpSpPr>
      <p:sp>
        <p:nvSpPr>
          <p:cNvPr id="212" name="Google Shape;212;p21"/>
          <p:cNvSpPr/>
          <p:nvPr/>
        </p:nvSpPr>
        <p:spPr>
          <a:xfrm>
            <a:off x="0" y="4175125"/>
            <a:ext cx="7434367" cy="1308378"/>
          </a:xfrm>
          <a:custGeom>
            <a:avLst/>
            <a:gdLst/>
            <a:ahLst/>
            <a:cxnLst/>
            <a:rect l="l" t="t" r="r" b="b"/>
            <a:pathLst>
              <a:path w="7415827" h="1571625" extrusionOk="0">
                <a:moveTo>
                  <a:pt x="0" y="0"/>
                </a:moveTo>
                <a:lnTo>
                  <a:pt x="7415827" y="866775"/>
                </a:lnTo>
                <a:lnTo>
                  <a:pt x="0" y="1571625"/>
                </a:lnTo>
                <a:lnTo>
                  <a:pt x="0" y="0"/>
                </a:lnTo>
                <a:close/>
              </a:path>
            </a:pathLst>
          </a:custGeom>
          <a:gradFill>
            <a:gsLst>
              <a:gs pos="0">
                <a:srgbClr val="000000"/>
              </a:gs>
              <a:gs pos="24000">
                <a:srgbClr val="333333"/>
              </a:gs>
              <a:gs pos="90000">
                <a:srgbClr val="000000"/>
              </a:gs>
              <a:gs pos="100000">
                <a:srgbClr val="0000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3" name="Google Shape;213;p21"/>
          <p:cNvSpPr/>
          <p:nvPr/>
        </p:nvSpPr>
        <p:spPr>
          <a:xfrm>
            <a:off x="0" y="4776788"/>
            <a:ext cx="9150981" cy="937527"/>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1"/>
              </a:gs>
              <a:gs pos="39000">
                <a:schemeClr val="accent1"/>
              </a:gs>
              <a:gs pos="50000">
                <a:srgbClr val="D37E88"/>
              </a:gs>
              <a:gs pos="58000">
                <a:schemeClr val="accent1"/>
              </a:gs>
              <a:gs pos="100000">
                <a:schemeClr val="accent1"/>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4" name="Google Shape;214;p21"/>
          <p:cNvSpPr/>
          <p:nvPr/>
        </p:nvSpPr>
        <p:spPr>
          <a:xfrm>
            <a:off x="0" y="4144963"/>
            <a:ext cx="7674867" cy="772809"/>
          </a:xfrm>
          <a:custGeom>
            <a:avLst/>
            <a:gdLst/>
            <a:ahLst/>
            <a:cxnLst/>
            <a:rect l="l" t="t" r="r" b="b"/>
            <a:pathLst>
              <a:path w="7674867" h="928299" extrusionOk="0">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5" name="Google Shape;215;p21"/>
          <p:cNvSpPr/>
          <p:nvPr/>
        </p:nvSpPr>
        <p:spPr>
          <a:xfrm>
            <a:off x="-3175" y="4746625"/>
            <a:ext cx="9155715" cy="77447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16" name="Google Shape;216;p21"/>
          <p:cNvSpPr txBox="1">
            <a:spLocks noGrp="1"/>
          </p:cNvSpPr>
          <p:nvPr>
            <p:ph type="title"/>
          </p:nvPr>
        </p:nvSpPr>
        <p:spPr>
          <a:xfrm>
            <a:off x="676656" y="508000"/>
            <a:ext cx="3383400" cy="762000"/>
          </a:xfrm>
          <a:prstGeom prst="rect">
            <a:avLst/>
          </a:prstGeom>
          <a:noFill/>
          <a:ln>
            <a:noFill/>
          </a:ln>
        </p:spPr>
        <p:txBody>
          <a:bodyPr spcFirstLastPara="1" wrap="square" lIns="0" tIns="45700" rIns="0" bIns="45700" anchor="b" anchorCtr="0">
            <a:noAutofit/>
          </a:bodyPr>
          <a:lstStyle>
            <a:lvl1pPr lvl="0" algn="l" rtl="0">
              <a:spcBef>
                <a:spcPts val="0"/>
              </a:spcBef>
              <a:spcAft>
                <a:spcPts val="0"/>
              </a:spcAft>
              <a:buSzPts val="1400"/>
              <a:buNone/>
              <a:defRPr sz="2200" b="0" i="0" cap="none">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p21"/>
          <p:cNvSpPr txBox="1">
            <a:spLocks noGrp="1"/>
          </p:cNvSpPr>
          <p:nvPr>
            <p:ph type="body" idx="1"/>
          </p:nvPr>
        </p:nvSpPr>
        <p:spPr>
          <a:xfrm>
            <a:off x="4572000" y="508000"/>
            <a:ext cx="3886200" cy="34926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18" name="Google Shape;218;p21"/>
          <p:cNvSpPr txBox="1">
            <a:spLocks noGrp="1"/>
          </p:cNvSpPr>
          <p:nvPr>
            <p:ph type="body" idx="2"/>
          </p:nvPr>
        </p:nvSpPr>
        <p:spPr>
          <a:xfrm>
            <a:off x="676274" y="1272540"/>
            <a:ext cx="3383400" cy="2743200"/>
          </a:xfrm>
          <a:prstGeom prst="rect">
            <a:avLst/>
          </a:prstGeom>
          <a:noFill/>
          <a:ln>
            <a:noFill/>
          </a:ln>
        </p:spPr>
        <p:txBody>
          <a:bodyPr spcFirstLastPara="1" wrap="square" lIns="0" tIns="45700" rIns="0" bIns="45700" anchor="t" anchorCtr="0">
            <a:normAutofit/>
          </a:bodyPr>
          <a:lstStyle>
            <a:lvl1pPr marL="457200" lvl="0" indent="-228600" algn="l" rtl="0">
              <a:spcBef>
                <a:spcPts val="700"/>
              </a:spcBef>
              <a:spcAft>
                <a:spcPts val="0"/>
              </a:spcAft>
              <a:buSzPts val="1360"/>
              <a:buFont typeface="Gill Sans"/>
              <a:buNone/>
              <a:defRPr sz="1600"/>
            </a:lvl1pPr>
            <a:lvl2pPr marL="914400" lvl="1" indent="-228600" algn="l" rtl="0">
              <a:spcBef>
                <a:spcPts val="700"/>
              </a:spcBef>
              <a:spcAft>
                <a:spcPts val="0"/>
              </a:spcAft>
              <a:buSzPts val="1360"/>
              <a:buFont typeface="Gill Sans"/>
              <a:buNone/>
              <a:defRPr/>
            </a:lvl2pPr>
            <a:lvl3pPr marL="1371600" lvl="2" indent="-228600" algn="l" rtl="0">
              <a:spcBef>
                <a:spcPts val="700"/>
              </a:spcBef>
              <a:spcAft>
                <a:spcPts val="0"/>
              </a:spcAft>
              <a:buSzPts val="1190"/>
              <a:buFont typeface="Gill Sans"/>
              <a:buNone/>
              <a:defRPr/>
            </a:lvl3pPr>
            <a:lvl4pPr marL="1828800" lvl="3" indent="-228600" algn="l" rtl="0">
              <a:spcBef>
                <a:spcPts val="700"/>
              </a:spcBef>
              <a:spcAft>
                <a:spcPts val="0"/>
              </a:spcAft>
              <a:buSzPts val="1190"/>
              <a:buFont typeface="Gill Sans"/>
              <a:buNone/>
              <a:defRPr/>
            </a:lvl4pPr>
            <a:lvl5pPr marL="2286000" lvl="4" indent="-228600" algn="l" rtl="0">
              <a:spcBef>
                <a:spcPts val="700"/>
              </a:spcBef>
              <a:spcAft>
                <a:spcPts val="0"/>
              </a:spcAft>
              <a:buSzPts val="1190"/>
              <a:buFont typeface="Gill Sans"/>
              <a:buNone/>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19" name="Google Shape;219;p21"/>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0" name="Google Shape;220;p21"/>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1" name="Google Shape;221;p21"/>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9" name="Google Shape;29;p3"/>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0" name="Google Shape;30;p3"/>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1" name="Google Shape;31;p3"/>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2" name="Google Shape;32;p3"/>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body" idx="1"/>
          </p:nvPr>
        </p:nvSpPr>
        <p:spPr>
          <a:xfrm>
            <a:off x="685800" y="1333501"/>
            <a:ext cx="7772400" cy="31115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34" name="Google Shape;34;p3"/>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22"/>
        <p:cNvGrpSpPr/>
        <p:nvPr/>
      </p:nvGrpSpPr>
      <p:grpSpPr>
        <a:xfrm>
          <a:off x="0" y="0"/>
          <a:ext cx="0" cy="0"/>
          <a:chOff x="0" y="0"/>
          <a:chExt cx="0" cy="0"/>
        </a:xfrm>
      </p:grpSpPr>
      <p:sp>
        <p:nvSpPr>
          <p:cNvPr id="223" name="Google Shape;223;p22"/>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1"/>
              </a:gs>
              <a:gs pos="28000">
                <a:schemeClr val="accent1"/>
              </a:gs>
              <a:gs pos="40000">
                <a:srgbClr val="D37E88"/>
              </a:gs>
              <a:gs pos="48000">
                <a:schemeClr val="accent1"/>
              </a:gs>
              <a:gs pos="100000">
                <a:schemeClr val="accent1"/>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4" name="Google Shape;224;p22"/>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3"/>
              </a:gs>
              <a:gs pos="52000">
                <a:srgbClr val="C1EAFF"/>
              </a:gs>
              <a:gs pos="66000">
                <a:schemeClr val="accent3"/>
              </a:gs>
              <a:gs pos="100000">
                <a:schemeClr val="accent3"/>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5" name="Google Shape;225;p22"/>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6" name="Google Shape;226;p22"/>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27" name="Google Shape;227;p22"/>
          <p:cNvSpPr>
            <a:spLocks noGrp="1"/>
          </p:cNvSpPr>
          <p:nvPr>
            <p:ph type="pic" idx="2"/>
          </p:nvPr>
        </p:nvSpPr>
        <p:spPr>
          <a:xfrm>
            <a:off x="4572000" y="508001"/>
            <a:ext cx="3886200" cy="3492600"/>
          </a:xfrm>
          <a:prstGeom prst="rect">
            <a:avLst/>
          </a:prstGeom>
          <a:noFill/>
          <a:ln w="79375" cap="flat" cmpd="sng">
            <a:solidFill>
              <a:schemeClr val="lt1"/>
            </a:solidFill>
            <a:prstDash val="solid"/>
            <a:miter lim="800000"/>
            <a:headEnd type="none" w="sm" len="sm"/>
            <a:tailEnd type="none" w="sm" len="sm"/>
          </a:ln>
          <a:effectLst>
            <a:outerShdw blurRad="50800" dist="38100" dir="5400000" algn="ctr" rotWithShape="0">
              <a:srgbClr val="000000">
                <a:alpha val="41960"/>
              </a:srgbClr>
            </a:outerShdw>
          </a:effectLst>
        </p:spPr>
      </p:sp>
      <p:sp>
        <p:nvSpPr>
          <p:cNvPr id="228" name="Google Shape;228;p22"/>
          <p:cNvSpPr txBox="1">
            <a:spLocks noGrp="1"/>
          </p:cNvSpPr>
          <p:nvPr>
            <p:ph type="title"/>
          </p:nvPr>
        </p:nvSpPr>
        <p:spPr>
          <a:xfrm>
            <a:off x="676656" y="508000"/>
            <a:ext cx="3383400" cy="762000"/>
          </a:xfrm>
          <a:prstGeom prst="rect">
            <a:avLst/>
          </a:prstGeom>
          <a:noFill/>
          <a:ln>
            <a:noFill/>
          </a:ln>
        </p:spPr>
        <p:txBody>
          <a:bodyPr spcFirstLastPara="1" wrap="square" lIns="0" tIns="45700" rIns="0" bIns="45700" anchor="b" anchorCtr="0">
            <a:noAutofit/>
          </a:bodyPr>
          <a:lstStyle>
            <a:lvl1pPr lvl="0" algn="l" rtl="0">
              <a:spcBef>
                <a:spcPts val="0"/>
              </a:spcBef>
              <a:spcAft>
                <a:spcPts val="0"/>
              </a:spcAft>
              <a:buSzPts val="1400"/>
              <a:buNone/>
              <a:defRPr sz="2200" b="0" i="0" cap="none">
                <a:solidFill>
                  <a:schemeClr val="lt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9" name="Google Shape;229;p22"/>
          <p:cNvSpPr txBox="1">
            <a:spLocks noGrp="1"/>
          </p:cNvSpPr>
          <p:nvPr>
            <p:ph type="body" idx="1"/>
          </p:nvPr>
        </p:nvSpPr>
        <p:spPr>
          <a:xfrm>
            <a:off x="676657" y="1270000"/>
            <a:ext cx="3381300" cy="2746500"/>
          </a:xfrm>
          <a:prstGeom prst="rect">
            <a:avLst/>
          </a:prstGeom>
          <a:noFill/>
          <a:ln>
            <a:noFill/>
          </a:ln>
        </p:spPr>
        <p:txBody>
          <a:bodyPr spcFirstLastPara="1" wrap="square" lIns="0" tIns="45700" rIns="0" bIns="45700" anchor="t" anchorCtr="0">
            <a:normAutofit/>
          </a:bodyPr>
          <a:lstStyle>
            <a:lvl1pPr marL="457200" lvl="0" indent="-228600" algn="l" rtl="0">
              <a:spcBef>
                <a:spcPts val="700"/>
              </a:spcBef>
              <a:spcAft>
                <a:spcPts val="0"/>
              </a:spcAft>
              <a:buSzPts val="1360"/>
              <a:buFont typeface="Gill Sans"/>
              <a:buNone/>
              <a:defRPr sz="1600"/>
            </a:lvl1pPr>
            <a:lvl2pPr marL="914400" lvl="1" indent="-228600" algn="l" rtl="0">
              <a:spcBef>
                <a:spcPts val="700"/>
              </a:spcBef>
              <a:spcAft>
                <a:spcPts val="0"/>
              </a:spcAft>
              <a:buSzPts val="1360"/>
              <a:buFont typeface="Gill Sans"/>
              <a:buNone/>
              <a:defRPr/>
            </a:lvl2pPr>
            <a:lvl3pPr marL="1371600" lvl="2" indent="-228600" algn="l" rtl="0">
              <a:spcBef>
                <a:spcPts val="700"/>
              </a:spcBef>
              <a:spcAft>
                <a:spcPts val="0"/>
              </a:spcAft>
              <a:buSzPts val="1190"/>
              <a:buFont typeface="Gill Sans"/>
              <a:buNone/>
              <a:defRPr/>
            </a:lvl3pPr>
            <a:lvl4pPr marL="1828800" lvl="3" indent="-228600" algn="l" rtl="0">
              <a:spcBef>
                <a:spcPts val="700"/>
              </a:spcBef>
              <a:spcAft>
                <a:spcPts val="0"/>
              </a:spcAft>
              <a:buSzPts val="1190"/>
              <a:buFont typeface="Gill Sans"/>
              <a:buNone/>
              <a:defRPr/>
            </a:lvl4pPr>
            <a:lvl5pPr marL="2286000" lvl="4" indent="-228600" algn="l" rtl="0">
              <a:spcBef>
                <a:spcPts val="700"/>
              </a:spcBef>
              <a:spcAft>
                <a:spcPts val="0"/>
              </a:spcAft>
              <a:buSzPts val="1190"/>
              <a:buFont typeface="Gill Sans"/>
              <a:buNone/>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30" name="Google Shape;230;p22"/>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 name="Google Shape;231;p22"/>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2" name="Google Shape;232;p22"/>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3"/>
        <p:cNvGrpSpPr/>
        <p:nvPr/>
      </p:nvGrpSpPr>
      <p:grpSpPr>
        <a:xfrm>
          <a:off x="0" y="0"/>
          <a:ext cx="0" cy="0"/>
          <a:chOff x="0" y="0"/>
          <a:chExt cx="0" cy="0"/>
        </a:xfrm>
      </p:grpSpPr>
      <p:sp>
        <p:nvSpPr>
          <p:cNvPr id="234" name="Google Shape;234;p23"/>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5" name="Google Shape;235;p23"/>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6" name="Google Shape;236;p23"/>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7" name="Google Shape;237;p23"/>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38" name="Google Shape;238;p23"/>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9" name="Google Shape;239;p23"/>
          <p:cNvSpPr txBox="1">
            <a:spLocks noGrp="1"/>
          </p:cNvSpPr>
          <p:nvPr>
            <p:ph type="body" idx="1"/>
          </p:nvPr>
        </p:nvSpPr>
        <p:spPr>
          <a:xfrm rot="5400000">
            <a:off x="2686050" y="-666750"/>
            <a:ext cx="3771900" cy="77724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40" name="Google Shape;240;p23"/>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1" name="Google Shape;241;p23"/>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2" name="Google Shape;242;p23"/>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3"/>
        <p:cNvGrpSpPr/>
        <p:nvPr/>
      </p:nvGrpSpPr>
      <p:grpSpPr>
        <a:xfrm>
          <a:off x="0" y="0"/>
          <a:ext cx="0" cy="0"/>
          <a:chOff x="0" y="0"/>
          <a:chExt cx="0" cy="0"/>
        </a:xfrm>
      </p:grpSpPr>
      <p:sp>
        <p:nvSpPr>
          <p:cNvPr id="244" name="Google Shape;244;p24"/>
          <p:cNvSpPr/>
          <p:nvPr/>
        </p:nvSpPr>
        <p:spPr>
          <a:xfrm>
            <a:off x="0" y="4548188"/>
            <a:ext cx="7234467" cy="1165646"/>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2013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5" name="Google Shape;245;p24"/>
          <p:cNvSpPr/>
          <p:nvPr/>
        </p:nvSpPr>
        <p:spPr>
          <a:xfrm>
            <a:off x="1808163" y="5122863"/>
            <a:ext cx="7342042" cy="594334"/>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89992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6" name="Google Shape;246;p24"/>
          <p:cNvSpPr/>
          <p:nvPr/>
        </p:nvSpPr>
        <p:spPr>
          <a:xfrm>
            <a:off x="0" y="4510088"/>
            <a:ext cx="7605568" cy="772485"/>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7" name="Google Shape;247;p24"/>
          <p:cNvSpPr/>
          <p:nvPr/>
        </p:nvSpPr>
        <p:spPr>
          <a:xfrm>
            <a:off x="1681163" y="5097463"/>
            <a:ext cx="7465656" cy="617293"/>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248" name="Google Shape;248;p24"/>
          <p:cNvSpPr txBox="1">
            <a:spLocks noGrp="1"/>
          </p:cNvSpPr>
          <p:nvPr>
            <p:ph type="title"/>
          </p:nvPr>
        </p:nvSpPr>
        <p:spPr>
          <a:xfrm rot="5400000">
            <a:off x="5220000" y="1638265"/>
            <a:ext cx="4876200" cy="2057400"/>
          </a:xfrm>
          <a:prstGeom prst="rect">
            <a:avLst/>
          </a:prstGeom>
          <a:noFill/>
          <a:ln>
            <a:noFill/>
          </a:ln>
        </p:spPr>
        <p:txBody>
          <a:bodyPr spcFirstLastPara="1" wrap="square" lIns="0" tIns="45700" rIns="0" bIns="45700" anchor="ctr" anchorCtr="0">
            <a:norm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9" name="Google Shape;249;p24"/>
          <p:cNvSpPr txBox="1">
            <a:spLocks noGrp="1"/>
          </p:cNvSpPr>
          <p:nvPr>
            <p:ph type="body" idx="1"/>
          </p:nvPr>
        </p:nvSpPr>
        <p:spPr>
          <a:xfrm rot="5400000">
            <a:off x="1029000" y="-342935"/>
            <a:ext cx="4876200" cy="6019800"/>
          </a:xfrm>
          <a:prstGeom prst="rect">
            <a:avLst/>
          </a:prstGeom>
          <a:noFill/>
          <a:ln>
            <a:noFill/>
          </a:ln>
        </p:spPr>
        <p:txBody>
          <a:bodyPr spcFirstLastPara="1" wrap="square" lIns="0" tIns="45700" rIns="0" bIns="45700" anchor="t" anchorCtr="0">
            <a:noAutofit/>
          </a:bodyPr>
          <a:lstStyle>
            <a:lvl1pPr marL="457200" lvl="0" indent="-325755" algn="l" rtl="0">
              <a:spcBef>
                <a:spcPts val="700"/>
              </a:spcBef>
              <a:spcAft>
                <a:spcPts val="0"/>
              </a:spcAft>
              <a:buSzPts val="1530"/>
              <a:buChar char="▶"/>
              <a:defRPr/>
            </a:lvl1pPr>
            <a:lvl2pPr marL="914400" lvl="1" indent="-325755" algn="l" rtl="0">
              <a:spcBef>
                <a:spcPts val="700"/>
              </a:spcBef>
              <a:spcAft>
                <a:spcPts val="0"/>
              </a:spcAft>
              <a:buSzPts val="1530"/>
              <a:buChar char="▶"/>
              <a:defRPr/>
            </a:lvl2pPr>
            <a:lvl3pPr marL="1371600" lvl="2" indent="-325755" algn="l" rtl="0">
              <a:spcBef>
                <a:spcPts val="700"/>
              </a:spcBef>
              <a:spcAft>
                <a:spcPts val="0"/>
              </a:spcAft>
              <a:buSzPts val="1530"/>
              <a:buChar char="▶"/>
              <a:defRPr/>
            </a:lvl3pPr>
            <a:lvl4pPr marL="1828800" lvl="3" indent="-325755" algn="l" rtl="0">
              <a:spcBef>
                <a:spcPts val="700"/>
              </a:spcBef>
              <a:spcAft>
                <a:spcPts val="0"/>
              </a:spcAft>
              <a:buSzPts val="1530"/>
              <a:buChar char="▶"/>
              <a:defRPr/>
            </a:lvl4pPr>
            <a:lvl5pPr marL="2286000" lvl="4" indent="-325754" algn="l" rtl="0">
              <a:spcBef>
                <a:spcPts val="700"/>
              </a:spcBef>
              <a:spcAft>
                <a:spcPts val="0"/>
              </a:spcAft>
              <a:buSzPts val="1530"/>
              <a:buChar char="▶"/>
              <a:defRPr/>
            </a:lvl5pPr>
            <a:lvl6pPr marL="2743200" lvl="5" indent="-325754" algn="l" rtl="0">
              <a:lnSpc>
                <a:spcPct val="100000"/>
              </a:lnSpc>
              <a:spcBef>
                <a:spcPts val="700"/>
              </a:spcBef>
              <a:spcAft>
                <a:spcPts val="0"/>
              </a:spcAft>
              <a:buSzPts val="1530"/>
              <a:buChar char="▶"/>
              <a:defRPr/>
            </a:lvl6pPr>
            <a:lvl7pPr marL="3200400" lvl="6" indent="-325754" algn="l" rtl="0">
              <a:lnSpc>
                <a:spcPct val="100000"/>
              </a:lnSpc>
              <a:spcBef>
                <a:spcPts val="700"/>
              </a:spcBef>
              <a:spcAft>
                <a:spcPts val="0"/>
              </a:spcAft>
              <a:buSzPts val="1530"/>
              <a:buChar char="▶"/>
              <a:defRPr/>
            </a:lvl7pPr>
            <a:lvl8pPr marL="3657600" lvl="7" indent="-325754" algn="l" rtl="0">
              <a:lnSpc>
                <a:spcPct val="100000"/>
              </a:lnSpc>
              <a:spcBef>
                <a:spcPts val="700"/>
              </a:spcBef>
              <a:spcAft>
                <a:spcPts val="0"/>
              </a:spcAft>
              <a:buSzPts val="1530"/>
              <a:buChar char="▶"/>
              <a:defRPr/>
            </a:lvl8pPr>
            <a:lvl9pPr marL="4114800" lvl="8" indent="-325754" algn="l" rtl="0">
              <a:lnSpc>
                <a:spcPct val="100000"/>
              </a:lnSpc>
              <a:spcBef>
                <a:spcPts val="700"/>
              </a:spcBef>
              <a:spcAft>
                <a:spcPts val="0"/>
              </a:spcAft>
              <a:buSzPts val="1530"/>
              <a:buChar char="▶"/>
              <a:defRPr/>
            </a:lvl9pPr>
          </a:lstStyle>
          <a:p>
            <a:endParaRPr/>
          </a:p>
        </p:txBody>
      </p:sp>
      <p:sp>
        <p:nvSpPr>
          <p:cNvPr id="250" name="Google Shape;250;p24"/>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1" name="Google Shape;251;p24"/>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2" name="Google Shape;252;p24"/>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4"/>
          <p:cNvSpPr/>
          <p:nvPr/>
        </p:nvSpPr>
        <p:spPr>
          <a:xfrm>
            <a:off x="0" y="4621213"/>
            <a:ext cx="9147175" cy="1095375"/>
          </a:xfrm>
          <a:custGeom>
            <a:avLst/>
            <a:gdLst/>
            <a:ahLst/>
            <a:cxnLst/>
            <a:rect l="l" t="t" r="r" b="b"/>
            <a:pathLst>
              <a:path w="9117860" h="1314449" extrusionOk="0">
                <a:moveTo>
                  <a:pt x="0" y="130968"/>
                </a:moveTo>
                <a:lnTo>
                  <a:pt x="6305550" y="1197768"/>
                </a:lnTo>
                <a:lnTo>
                  <a:pt x="9113111" y="0"/>
                </a:lnTo>
                <a:lnTo>
                  <a:pt x="9117860" y="1314449"/>
                </a:lnTo>
                <a:lnTo>
                  <a:pt x="0" y="1312068"/>
                </a:lnTo>
                <a:lnTo>
                  <a:pt x="0" y="130968"/>
                </a:lnTo>
                <a:close/>
              </a:path>
            </a:pathLst>
          </a:custGeom>
          <a:gradFill>
            <a:gsLst>
              <a:gs pos="0">
                <a:srgbClr val="D37E88"/>
              </a:gs>
              <a:gs pos="50000">
                <a:schemeClr val="accent1"/>
              </a:gs>
              <a:gs pos="100000">
                <a:srgbClr val="B9434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9" name="Google Shape;39;p4"/>
          <p:cNvSpPr/>
          <p:nvPr/>
        </p:nvSpPr>
        <p:spPr>
          <a:xfrm>
            <a:off x="0" y="4411663"/>
            <a:ext cx="9144000" cy="1201737"/>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 pos="100000">
                <a:srgbClr val="000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0" name="Google Shape;40;p4"/>
          <p:cNvSpPr/>
          <p:nvPr/>
        </p:nvSpPr>
        <p:spPr>
          <a:xfrm>
            <a:off x="-76" y="4411265"/>
            <a:ext cx="9144093" cy="1202532"/>
          </a:xfrm>
          <a:custGeom>
            <a:avLst/>
            <a:gdLst/>
            <a:ahLst/>
            <a:cxnLst/>
            <a:rect l="l" t="t" r="r" b="b"/>
            <a:pathLst>
              <a:path w="9089556" h="1443038" extrusionOk="0">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alpha val="0"/>
                </a:srgbClr>
              </a:gs>
              <a:gs pos="41000">
                <a:srgbClr val="000000">
                  <a:alpha val="0"/>
                </a:srgbClr>
              </a:gs>
              <a:gs pos="57000">
                <a:srgbClr val="4D4D4D"/>
              </a:gs>
              <a:gs pos="100000">
                <a:srgbClr val="000000">
                  <a:alpha val="0"/>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1" name="Google Shape;41;p4"/>
          <p:cNvSpPr/>
          <p:nvPr/>
        </p:nvSpPr>
        <p:spPr>
          <a:xfrm>
            <a:off x="0" y="4384675"/>
            <a:ext cx="9144000" cy="6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2" name="Google Shape;42;p4"/>
          <p:cNvSpPr/>
          <p:nvPr/>
        </p:nvSpPr>
        <p:spPr>
          <a:xfrm>
            <a:off x="0" y="4586288"/>
            <a:ext cx="9144000" cy="1058862"/>
          </a:xfrm>
          <a:custGeom>
            <a:avLst/>
            <a:gdLst/>
            <a:ahLst/>
            <a:cxnLst/>
            <a:rect l="l" t="t" r="r" b="b"/>
            <a:pathLst>
              <a:path w="9144066" h="1271150" extrusionOk="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3" name="Google Shape;43;p4"/>
          <p:cNvSpPr txBox="1">
            <a:spLocks noGrp="1"/>
          </p:cNvSpPr>
          <p:nvPr>
            <p:ph type="title"/>
          </p:nvPr>
        </p:nvSpPr>
        <p:spPr>
          <a:xfrm>
            <a:off x="722313" y="3028156"/>
            <a:ext cx="7772400" cy="1135063"/>
          </a:xfrm>
          <a:prstGeom prst="rect">
            <a:avLst/>
          </a:prstGeom>
          <a:noFill/>
          <a:ln>
            <a:noFill/>
          </a:ln>
        </p:spPr>
        <p:txBody>
          <a:bodyPr spcFirstLastPara="1" wrap="square" lIns="0" tIns="45700" rIns="0" bIns="45700" anchor="t" anchorCtr="0">
            <a:normAutofit/>
          </a:bodyPr>
          <a:lstStyle>
            <a:lvl1pPr lvl="0" algn="l">
              <a:spcBef>
                <a:spcPts val="0"/>
              </a:spcBef>
              <a:spcAft>
                <a:spcPts val="0"/>
              </a:spcAft>
              <a:buSzPts val="1400"/>
              <a:buNone/>
              <a:defRPr sz="4000" b="0" i="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body" idx="1"/>
          </p:nvPr>
        </p:nvSpPr>
        <p:spPr>
          <a:xfrm>
            <a:off x="722313" y="1778000"/>
            <a:ext cx="7772400" cy="1250156"/>
          </a:xfrm>
          <a:prstGeom prst="rect">
            <a:avLst/>
          </a:prstGeom>
          <a:noFill/>
          <a:ln>
            <a:noFill/>
          </a:ln>
        </p:spPr>
        <p:txBody>
          <a:bodyPr spcFirstLastPara="1" wrap="square" lIns="0" tIns="45700" rIns="0" bIns="45700" anchor="b" anchorCtr="0">
            <a:noAutofit/>
          </a:bodyPr>
          <a:lstStyle>
            <a:lvl1pPr marL="457200" lvl="0" indent="-228600" algn="l">
              <a:spcBef>
                <a:spcPts val="700"/>
              </a:spcBef>
              <a:spcAft>
                <a:spcPts val="0"/>
              </a:spcAft>
              <a:buSzPts val="1700"/>
              <a:buNone/>
              <a:defRPr sz="2000">
                <a:solidFill>
                  <a:schemeClr val="lt2"/>
                </a:solidFill>
                <a:latin typeface="Gill Sans"/>
                <a:ea typeface="Gill Sans"/>
                <a:cs typeface="Gill Sans"/>
                <a:sym typeface="Gill Sans"/>
              </a:defRPr>
            </a:lvl1pPr>
            <a:lvl2pPr marL="914400" lvl="1" indent="-228600" algn="l">
              <a:spcBef>
                <a:spcPts val="700"/>
              </a:spcBef>
              <a:spcAft>
                <a:spcPts val="0"/>
              </a:spcAft>
              <a:buSzPts val="1530"/>
              <a:buNone/>
              <a:defRPr sz="1800">
                <a:solidFill>
                  <a:schemeClr val="lt1"/>
                </a:solidFill>
              </a:defRPr>
            </a:lvl2pPr>
            <a:lvl3pPr marL="1371600" lvl="2" indent="-228600" algn="l">
              <a:spcBef>
                <a:spcPts val="700"/>
              </a:spcBef>
              <a:spcAft>
                <a:spcPts val="0"/>
              </a:spcAft>
              <a:buSzPts val="1360"/>
              <a:buNone/>
              <a:defRPr sz="1600">
                <a:solidFill>
                  <a:schemeClr val="lt1"/>
                </a:solidFill>
              </a:defRPr>
            </a:lvl3pPr>
            <a:lvl4pPr marL="1828800" lvl="3" indent="-228600" algn="l">
              <a:spcBef>
                <a:spcPts val="700"/>
              </a:spcBef>
              <a:spcAft>
                <a:spcPts val="0"/>
              </a:spcAft>
              <a:buSzPts val="1190"/>
              <a:buNone/>
              <a:defRPr sz="1400">
                <a:solidFill>
                  <a:schemeClr val="lt1"/>
                </a:solidFill>
              </a:defRPr>
            </a:lvl4pPr>
            <a:lvl5pPr marL="2286000" lvl="4" indent="-228600" algn="l">
              <a:spcBef>
                <a:spcPts val="700"/>
              </a:spcBef>
              <a:spcAft>
                <a:spcPts val="0"/>
              </a:spcAft>
              <a:buSzPts val="1190"/>
              <a:buNone/>
              <a:defRPr sz="1400">
                <a:solidFill>
                  <a:schemeClr val="lt1"/>
                </a:solidFill>
              </a:defRPr>
            </a:lvl5pPr>
            <a:lvl6pPr marL="2743200" lvl="5" indent="-228600" algn="l">
              <a:lnSpc>
                <a:spcPct val="100000"/>
              </a:lnSpc>
              <a:spcBef>
                <a:spcPts val="700"/>
              </a:spcBef>
              <a:spcAft>
                <a:spcPts val="0"/>
              </a:spcAft>
              <a:buSzPts val="1190"/>
              <a:buNone/>
              <a:defRPr sz="1400">
                <a:solidFill>
                  <a:schemeClr val="lt1"/>
                </a:solidFill>
              </a:defRPr>
            </a:lvl6pPr>
            <a:lvl7pPr marL="3200400" lvl="6" indent="-228600" algn="l">
              <a:lnSpc>
                <a:spcPct val="100000"/>
              </a:lnSpc>
              <a:spcBef>
                <a:spcPts val="700"/>
              </a:spcBef>
              <a:spcAft>
                <a:spcPts val="0"/>
              </a:spcAft>
              <a:buSzPts val="1190"/>
              <a:buNone/>
              <a:defRPr sz="1400">
                <a:solidFill>
                  <a:schemeClr val="lt1"/>
                </a:solidFill>
              </a:defRPr>
            </a:lvl7pPr>
            <a:lvl8pPr marL="3657600" lvl="7" indent="-228600" algn="l">
              <a:lnSpc>
                <a:spcPct val="100000"/>
              </a:lnSpc>
              <a:spcBef>
                <a:spcPts val="700"/>
              </a:spcBef>
              <a:spcAft>
                <a:spcPts val="0"/>
              </a:spcAft>
              <a:buSzPts val="1190"/>
              <a:buNone/>
              <a:defRPr sz="1400">
                <a:solidFill>
                  <a:schemeClr val="lt1"/>
                </a:solidFill>
              </a:defRPr>
            </a:lvl8pPr>
            <a:lvl9pPr marL="4114800" lvl="8" indent="-228600" algn="l">
              <a:lnSpc>
                <a:spcPct val="100000"/>
              </a:lnSpc>
              <a:spcBef>
                <a:spcPts val="700"/>
              </a:spcBef>
              <a:spcAft>
                <a:spcPts val="0"/>
              </a:spcAft>
              <a:buSzPts val="1190"/>
              <a:buNone/>
              <a:defRPr sz="1400">
                <a:solidFill>
                  <a:schemeClr val="lt1"/>
                </a:solidFill>
              </a:defRPr>
            </a:lvl9pPr>
          </a:lstStyle>
          <a:p>
            <a:endParaRPr/>
          </a:p>
        </p:txBody>
      </p:sp>
      <p:sp>
        <p:nvSpPr>
          <p:cNvPr id="45" name="Google Shape;45;p4"/>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8"/>
        <p:cNvGrpSpPr/>
        <p:nvPr/>
      </p:nvGrpSpPr>
      <p:grpSpPr>
        <a:xfrm>
          <a:off x="0" y="0"/>
          <a:ext cx="0" cy="0"/>
          <a:chOff x="0" y="0"/>
          <a:chExt cx="0" cy="0"/>
        </a:xfrm>
      </p:grpSpPr>
      <p:sp>
        <p:nvSpPr>
          <p:cNvPr id="49" name="Google Shape;49;p5"/>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3"/>
              </a:gs>
              <a:gs pos="28000">
                <a:schemeClr val="accent3"/>
              </a:gs>
              <a:gs pos="40000">
                <a:srgbClr val="C1EAFF"/>
              </a:gs>
              <a:gs pos="4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0" name="Google Shape;50;p5"/>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1"/>
              </a:gs>
              <a:gs pos="52000">
                <a:srgbClr val="D37E88"/>
              </a:gs>
              <a:gs pos="66000">
                <a:schemeClr val="accent1"/>
              </a:gs>
              <a:gs pos="100000">
                <a:schemeClr val="accent1"/>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1" name="Google Shape;51;p5"/>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2" name="Google Shape;52;p5"/>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3" name="Google Shape;53;p5"/>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
          <p:cNvSpPr txBox="1">
            <a:spLocks noGrp="1"/>
          </p:cNvSpPr>
          <p:nvPr>
            <p:ph type="body" idx="1"/>
          </p:nvPr>
        </p:nvSpPr>
        <p:spPr>
          <a:xfrm>
            <a:off x="685800" y="1280160"/>
            <a:ext cx="3657600" cy="323088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55" name="Google Shape;55;p5"/>
          <p:cNvSpPr txBox="1">
            <a:spLocks noGrp="1"/>
          </p:cNvSpPr>
          <p:nvPr>
            <p:ph type="body" idx="2"/>
          </p:nvPr>
        </p:nvSpPr>
        <p:spPr>
          <a:xfrm>
            <a:off x="4800600" y="1280160"/>
            <a:ext cx="3657600" cy="323088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56" name="Google Shape;56;p5"/>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9"/>
        <p:cNvGrpSpPr/>
        <p:nvPr/>
      </p:nvGrpSpPr>
      <p:grpSpPr>
        <a:xfrm>
          <a:off x="0" y="0"/>
          <a:ext cx="0" cy="0"/>
          <a:chOff x="0" y="0"/>
          <a:chExt cx="0" cy="0"/>
        </a:xfrm>
      </p:grpSpPr>
      <p:sp>
        <p:nvSpPr>
          <p:cNvPr id="60" name="Google Shape;60;p6"/>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1"/>
              </a:gs>
              <a:gs pos="28000">
                <a:schemeClr val="accent1"/>
              </a:gs>
              <a:gs pos="40000">
                <a:srgbClr val="D37E88"/>
              </a:gs>
              <a:gs pos="48000">
                <a:schemeClr val="accent1"/>
              </a:gs>
              <a:gs pos="100000">
                <a:schemeClr val="accent1"/>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1" name="Google Shape;61;p6"/>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3"/>
              </a:gs>
              <a:gs pos="52000">
                <a:srgbClr val="C1EAFF"/>
              </a:gs>
              <a:gs pos="66000">
                <a:schemeClr val="accent3"/>
              </a:gs>
              <a:gs pos="100000">
                <a:schemeClr val="accent3"/>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2" name="Google Shape;62;p6"/>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3" name="Google Shape;63;p6"/>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4" name="Google Shape;64;p6"/>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body" idx="1"/>
          </p:nvPr>
        </p:nvSpPr>
        <p:spPr>
          <a:xfrm>
            <a:off x="685800" y="1279261"/>
            <a:ext cx="3657600" cy="533135"/>
          </a:xfrm>
          <a:prstGeom prst="rect">
            <a:avLst/>
          </a:prstGeom>
          <a:noFill/>
          <a:ln>
            <a:noFill/>
          </a:ln>
        </p:spPr>
        <p:txBody>
          <a:bodyPr spcFirstLastPara="1" wrap="square" lIns="0" tIns="45700" rIns="0" bIns="45700" anchor="b" anchorCtr="0">
            <a:normAutofit/>
          </a:bodyPr>
          <a:lstStyle>
            <a:lvl1pPr marL="457200" lvl="0" indent="-228600" algn="l">
              <a:spcBef>
                <a:spcPts val="700"/>
              </a:spcBef>
              <a:spcAft>
                <a:spcPts val="0"/>
              </a:spcAft>
              <a:buSzPts val="1700"/>
              <a:buNone/>
              <a:defRPr sz="2000" b="0">
                <a:solidFill>
                  <a:schemeClr val="lt2"/>
                </a:solidFill>
                <a:latin typeface="Gill Sans"/>
                <a:ea typeface="Gill Sans"/>
                <a:cs typeface="Gill Sans"/>
                <a:sym typeface="Gill Sans"/>
              </a:defRPr>
            </a:lvl1pPr>
            <a:lvl2pPr marL="914400" lvl="1" indent="-228600" algn="l">
              <a:spcBef>
                <a:spcPts val="700"/>
              </a:spcBef>
              <a:spcAft>
                <a:spcPts val="0"/>
              </a:spcAft>
              <a:buSzPts val="1700"/>
              <a:buNone/>
              <a:defRPr sz="2000" b="1"/>
            </a:lvl2pPr>
            <a:lvl3pPr marL="1371600" lvl="2" indent="-228600" algn="l">
              <a:spcBef>
                <a:spcPts val="700"/>
              </a:spcBef>
              <a:spcAft>
                <a:spcPts val="0"/>
              </a:spcAft>
              <a:buSzPts val="1530"/>
              <a:buNone/>
              <a:defRPr sz="1800" b="1"/>
            </a:lvl3pPr>
            <a:lvl4pPr marL="1828800" lvl="3" indent="-228600" algn="l">
              <a:spcBef>
                <a:spcPts val="700"/>
              </a:spcBef>
              <a:spcAft>
                <a:spcPts val="0"/>
              </a:spcAft>
              <a:buSzPts val="1360"/>
              <a:buNone/>
              <a:defRPr sz="1600" b="1"/>
            </a:lvl4pPr>
            <a:lvl5pPr marL="2286000" lvl="4" indent="-228600" algn="l">
              <a:spcBef>
                <a:spcPts val="700"/>
              </a:spcBef>
              <a:spcAft>
                <a:spcPts val="0"/>
              </a:spcAft>
              <a:buSzPts val="1360"/>
              <a:buNone/>
              <a:defRPr sz="1600" b="1"/>
            </a:lvl5pPr>
            <a:lvl6pPr marL="2743200" lvl="5" indent="-228600" algn="l">
              <a:lnSpc>
                <a:spcPct val="100000"/>
              </a:lnSpc>
              <a:spcBef>
                <a:spcPts val="700"/>
              </a:spcBef>
              <a:spcAft>
                <a:spcPts val="0"/>
              </a:spcAft>
              <a:buSzPts val="1360"/>
              <a:buNone/>
              <a:defRPr sz="1600" b="1"/>
            </a:lvl6pPr>
            <a:lvl7pPr marL="3200400" lvl="6" indent="-228600" algn="l">
              <a:lnSpc>
                <a:spcPct val="100000"/>
              </a:lnSpc>
              <a:spcBef>
                <a:spcPts val="700"/>
              </a:spcBef>
              <a:spcAft>
                <a:spcPts val="0"/>
              </a:spcAft>
              <a:buSzPts val="1360"/>
              <a:buNone/>
              <a:defRPr sz="1600" b="1"/>
            </a:lvl7pPr>
            <a:lvl8pPr marL="3657600" lvl="7" indent="-228600" algn="l">
              <a:lnSpc>
                <a:spcPct val="100000"/>
              </a:lnSpc>
              <a:spcBef>
                <a:spcPts val="700"/>
              </a:spcBef>
              <a:spcAft>
                <a:spcPts val="0"/>
              </a:spcAft>
              <a:buSzPts val="1360"/>
              <a:buNone/>
              <a:defRPr sz="1600" b="1"/>
            </a:lvl8pPr>
            <a:lvl9pPr marL="4114800" lvl="8" indent="-228600" algn="l">
              <a:lnSpc>
                <a:spcPct val="100000"/>
              </a:lnSpc>
              <a:spcBef>
                <a:spcPts val="700"/>
              </a:spcBef>
              <a:spcAft>
                <a:spcPts val="0"/>
              </a:spcAft>
              <a:buSzPts val="1360"/>
              <a:buNone/>
              <a:defRPr sz="1600" b="1"/>
            </a:lvl9pPr>
          </a:lstStyle>
          <a:p>
            <a:endParaRPr/>
          </a:p>
        </p:txBody>
      </p:sp>
      <p:sp>
        <p:nvSpPr>
          <p:cNvPr id="66" name="Google Shape;66;p6"/>
          <p:cNvSpPr txBox="1">
            <a:spLocks noGrp="1"/>
          </p:cNvSpPr>
          <p:nvPr>
            <p:ph type="body" idx="2"/>
          </p:nvPr>
        </p:nvSpPr>
        <p:spPr>
          <a:xfrm>
            <a:off x="4800600" y="1279261"/>
            <a:ext cx="3657600" cy="533135"/>
          </a:xfrm>
          <a:prstGeom prst="rect">
            <a:avLst/>
          </a:prstGeom>
          <a:noFill/>
          <a:ln>
            <a:noFill/>
          </a:ln>
        </p:spPr>
        <p:txBody>
          <a:bodyPr spcFirstLastPara="1" wrap="square" lIns="0" tIns="45700" rIns="0" bIns="45700" anchor="b" anchorCtr="0">
            <a:normAutofit/>
          </a:bodyPr>
          <a:lstStyle>
            <a:lvl1pPr marL="457200" lvl="0" indent="-228600" algn="l">
              <a:spcBef>
                <a:spcPts val="700"/>
              </a:spcBef>
              <a:spcAft>
                <a:spcPts val="0"/>
              </a:spcAft>
              <a:buSzPts val="1700"/>
              <a:buNone/>
              <a:defRPr sz="2000" b="0">
                <a:solidFill>
                  <a:schemeClr val="lt2"/>
                </a:solidFill>
                <a:latin typeface="Gill Sans"/>
                <a:ea typeface="Gill Sans"/>
                <a:cs typeface="Gill Sans"/>
                <a:sym typeface="Gill Sans"/>
              </a:defRPr>
            </a:lvl1pPr>
            <a:lvl2pPr marL="914400" lvl="1" indent="-228600" algn="l">
              <a:spcBef>
                <a:spcPts val="700"/>
              </a:spcBef>
              <a:spcAft>
                <a:spcPts val="0"/>
              </a:spcAft>
              <a:buSzPts val="1700"/>
              <a:buNone/>
              <a:defRPr sz="2000" b="1"/>
            </a:lvl2pPr>
            <a:lvl3pPr marL="1371600" lvl="2" indent="-228600" algn="l">
              <a:spcBef>
                <a:spcPts val="700"/>
              </a:spcBef>
              <a:spcAft>
                <a:spcPts val="0"/>
              </a:spcAft>
              <a:buSzPts val="1530"/>
              <a:buNone/>
              <a:defRPr sz="1800" b="1"/>
            </a:lvl3pPr>
            <a:lvl4pPr marL="1828800" lvl="3" indent="-228600" algn="l">
              <a:spcBef>
                <a:spcPts val="700"/>
              </a:spcBef>
              <a:spcAft>
                <a:spcPts val="0"/>
              </a:spcAft>
              <a:buSzPts val="1360"/>
              <a:buNone/>
              <a:defRPr sz="1600" b="1"/>
            </a:lvl4pPr>
            <a:lvl5pPr marL="2286000" lvl="4" indent="-228600" algn="l">
              <a:spcBef>
                <a:spcPts val="700"/>
              </a:spcBef>
              <a:spcAft>
                <a:spcPts val="0"/>
              </a:spcAft>
              <a:buSzPts val="1360"/>
              <a:buNone/>
              <a:defRPr sz="1600" b="1"/>
            </a:lvl5pPr>
            <a:lvl6pPr marL="2743200" lvl="5" indent="-228600" algn="l">
              <a:lnSpc>
                <a:spcPct val="100000"/>
              </a:lnSpc>
              <a:spcBef>
                <a:spcPts val="700"/>
              </a:spcBef>
              <a:spcAft>
                <a:spcPts val="0"/>
              </a:spcAft>
              <a:buSzPts val="1360"/>
              <a:buNone/>
              <a:defRPr sz="1600" b="1"/>
            </a:lvl6pPr>
            <a:lvl7pPr marL="3200400" lvl="6" indent="-228600" algn="l">
              <a:lnSpc>
                <a:spcPct val="100000"/>
              </a:lnSpc>
              <a:spcBef>
                <a:spcPts val="700"/>
              </a:spcBef>
              <a:spcAft>
                <a:spcPts val="0"/>
              </a:spcAft>
              <a:buSzPts val="1360"/>
              <a:buNone/>
              <a:defRPr sz="1600" b="1"/>
            </a:lvl7pPr>
            <a:lvl8pPr marL="3657600" lvl="7" indent="-228600" algn="l">
              <a:lnSpc>
                <a:spcPct val="100000"/>
              </a:lnSpc>
              <a:spcBef>
                <a:spcPts val="700"/>
              </a:spcBef>
              <a:spcAft>
                <a:spcPts val="0"/>
              </a:spcAft>
              <a:buSzPts val="1360"/>
              <a:buNone/>
              <a:defRPr sz="1600" b="1"/>
            </a:lvl8pPr>
            <a:lvl9pPr marL="4114800" lvl="8" indent="-228600" algn="l">
              <a:lnSpc>
                <a:spcPct val="100000"/>
              </a:lnSpc>
              <a:spcBef>
                <a:spcPts val="700"/>
              </a:spcBef>
              <a:spcAft>
                <a:spcPts val="0"/>
              </a:spcAft>
              <a:buSzPts val="1360"/>
              <a:buNone/>
              <a:defRPr sz="1600" b="1"/>
            </a:lvl9pPr>
          </a:lstStyle>
          <a:p>
            <a:endParaRPr/>
          </a:p>
        </p:txBody>
      </p:sp>
      <p:sp>
        <p:nvSpPr>
          <p:cNvPr id="67" name="Google Shape;67;p6"/>
          <p:cNvSpPr txBox="1">
            <a:spLocks noGrp="1"/>
          </p:cNvSpPr>
          <p:nvPr>
            <p:ph type="body" idx="3"/>
          </p:nvPr>
        </p:nvSpPr>
        <p:spPr>
          <a:xfrm>
            <a:off x="685800" y="1841500"/>
            <a:ext cx="3657600" cy="26670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68" name="Google Shape;68;p6"/>
          <p:cNvSpPr txBox="1">
            <a:spLocks noGrp="1"/>
          </p:cNvSpPr>
          <p:nvPr>
            <p:ph type="body" idx="4"/>
          </p:nvPr>
        </p:nvSpPr>
        <p:spPr>
          <a:xfrm>
            <a:off x="4800600" y="1841500"/>
            <a:ext cx="3657600" cy="26670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69" name="Google Shape;69;p6"/>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7"/>
          <p:cNvSpPr/>
          <p:nvPr/>
        </p:nvSpPr>
        <p:spPr>
          <a:xfrm>
            <a:off x="0" y="4175125"/>
            <a:ext cx="7439025" cy="1309688"/>
          </a:xfrm>
          <a:custGeom>
            <a:avLst/>
            <a:gdLst/>
            <a:ahLst/>
            <a:cxnLst/>
            <a:rect l="l" t="t" r="r" b="b"/>
            <a:pathLst>
              <a:path w="7415827" h="1571625" extrusionOk="0">
                <a:moveTo>
                  <a:pt x="0" y="0"/>
                </a:moveTo>
                <a:lnTo>
                  <a:pt x="7415827" y="866775"/>
                </a:lnTo>
                <a:lnTo>
                  <a:pt x="0" y="1571625"/>
                </a:lnTo>
                <a:lnTo>
                  <a:pt x="0" y="0"/>
                </a:lnTo>
                <a:close/>
              </a:path>
            </a:pathLst>
          </a:custGeom>
          <a:gradFill>
            <a:gsLst>
              <a:gs pos="0">
                <a:srgbClr val="000000"/>
              </a:gs>
              <a:gs pos="24000">
                <a:srgbClr val="333333"/>
              </a:gs>
              <a:gs pos="90000">
                <a:srgbClr val="000000"/>
              </a:gs>
              <a:gs pos="100000">
                <a:srgbClr val="000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4" name="Google Shape;74;p7"/>
          <p:cNvSpPr/>
          <p:nvPr/>
        </p:nvSpPr>
        <p:spPr>
          <a:xfrm>
            <a:off x="0" y="4776788"/>
            <a:ext cx="9147175" cy="938212"/>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1"/>
              </a:gs>
              <a:gs pos="39000">
                <a:schemeClr val="accent1"/>
              </a:gs>
              <a:gs pos="50000">
                <a:srgbClr val="D37E88"/>
              </a:gs>
              <a:gs pos="58000">
                <a:schemeClr val="accent1"/>
              </a:gs>
              <a:gs pos="100000">
                <a:schemeClr val="accent1"/>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5" name="Google Shape;75;p7"/>
          <p:cNvSpPr/>
          <p:nvPr/>
        </p:nvSpPr>
        <p:spPr>
          <a:xfrm>
            <a:off x="0" y="4144963"/>
            <a:ext cx="7675563" cy="773112"/>
          </a:xfrm>
          <a:custGeom>
            <a:avLst/>
            <a:gdLst/>
            <a:ahLst/>
            <a:cxnLst/>
            <a:rect l="l" t="t" r="r" b="b"/>
            <a:pathLst>
              <a:path w="7674867" h="928299" extrusionOk="0">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6" name="Google Shape;76;p7"/>
          <p:cNvSpPr/>
          <p:nvPr/>
        </p:nvSpPr>
        <p:spPr>
          <a:xfrm>
            <a:off x="-3175" y="4746625"/>
            <a:ext cx="9147175" cy="77470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7" name="Google Shape;77;p7"/>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7"/>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8"/>
          <p:cNvSpPr/>
          <p:nvPr/>
        </p:nvSpPr>
        <p:spPr>
          <a:xfrm>
            <a:off x="0" y="4776788"/>
            <a:ext cx="9147175" cy="938212"/>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3"/>
              </a:gs>
              <a:gs pos="39000">
                <a:schemeClr val="accent3"/>
              </a:gs>
              <a:gs pos="50000">
                <a:srgbClr val="C1EAFF"/>
              </a:gs>
              <a:gs pos="58000">
                <a:schemeClr val="accent3"/>
              </a:gs>
              <a:gs pos="100000">
                <a:schemeClr val="accent3"/>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3" name="Google Shape;83;p8"/>
          <p:cNvSpPr/>
          <p:nvPr/>
        </p:nvSpPr>
        <p:spPr>
          <a:xfrm>
            <a:off x="0" y="4484688"/>
            <a:ext cx="3286125" cy="1006475"/>
          </a:xfrm>
          <a:custGeom>
            <a:avLst/>
            <a:gdLst/>
            <a:ahLst/>
            <a:cxnLst/>
            <a:rect l="l" t="t" r="r" b="b"/>
            <a:pathLst>
              <a:path w="7227290" h="1207294" extrusionOk="0">
                <a:moveTo>
                  <a:pt x="0" y="0"/>
                </a:moveTo>
                <a:lnTo>
                  <a:pt x="7227290" y="885825"/>
                </a:lnTo>
                <a:lnTo>
                  <a:pt x="0" y="1207294"/>
                </a:lnTo>
                <a:lnTo>
                  <a:pt x="0" y="0"/>
                </a:lnTo>
                <a:close/>
              </a:path>
            </a:pathLst>
          </a:custGeom>
          <a:gradFill>
            <a:gsLst>
              <a:gs pos="0">
                <a:srgbClr val="000000"/>
              </a:gs>
              <a:gs pos="24000">
                <a:srgbClr val="333333"/>
              </a:gs>
              <a:gs pos="90000">
                <a:srgbClr val="000000"/>
              </a:gs>
              <a:gs pos="100000">
                <a:srgbClr val="000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4" name="Google Shape;84;p8"/>
          <p:cNvSpPr/>
          <p:nvPr/>
        </p:nvSpPr>
        <p:spPr>
          <a:xfrm>
            <a:off x="-3175" y="4746625"/>
            <a:ext cx="9147175" cy="77470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5" name="Google Shape;85;p8"/>
          <p:cNvSpPr/>
          <p:nvPr/>
        </p:nvSpPr>
        <p:spPr>
          <a:xfrm>
            <a:off x="0" y="4456113"/>
            <a:ext cx="3425825" cy="787400"/>
          </a:xfrm>
          <a:custGeom>
            <a:avLst/>
            <a:gdLst/>
            <a:ahLst/>
            <a:cxnLst/>
            <a:rect l="l" t="t" r="r" b="b"/>
            <a:pathLst>
              <a:path w="3426231" h="944725" extrusionOk="0">
                <a:moveTo>
                  <a:pt x="1" y="0"/>
                </a:moveTo>
                <a:cubicBezTo>
                  <a:pt x="1" y="25222"/>
                  <a:pt x="0" y="50443"/>
                  <a:pt x="0" y="75665"/>
                </a:cubicBezTo>
                <a:lnTo>
                  <a:pt x="3204530" y="944725"/>
                </a:lnTo>
                <a:lnTo>
                  <a:pt x="3426231" y="923877"/>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86" name="Google Shape;86;p8"/>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8"/>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8"/>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9"/>
        <p:cNvGrpSpPr/>
        <p:nvPr/>
      </p:nvGrpSpPr>
      <p:grpSpPr>
        <a:xfrm>
          <a:off x="0" y="0"/>
          <a:ext cx="0" cy="0"/>
          <a:chOff x="0" y="0"/>
          <a:chExt cx="0" cy="0"/>
        </a:xfrm>
      </p:grpSpPr>
      <p:sp>
        <p:nvSpPr>
          <p:cNvPr id="90" name="Google Shape;90;p9"/>
          <p:cNvSpPr/>
          <p:nvPr/>
        </p:nvSpPr>
        <p:spPr>
          <a:xfrm>
            <a:off x="0" y="4175125"/>
            <a:ext cx="7439025" cy="1309688"/>
          </a:xfrm>
          <a:custGeom>
            <a:avLst/>
            <a:gdLst/>
            <a:ahLst/>
            <a:cxnLst/>
            <a:rect l="l" t="t" r="r" b="b"/>
            <a:pathLst>
              <a:path w="7415827" h="1571625" extrusionOk="0">
                <a:moveTo>
                  <a:pt x="0" y="0"/>
                </a:moveTo>
                <a:lnTo>
                  <a:pt x="7415827" y="866775"/>
                </a:lnTo>
                <a:lnTo>
                  <a:pt x="0" y="1571625"/>
                </a:lnTo>
                <a:lnTo>
                  <a:pt x="0" y="0"/>
                </a:lnTo>
                <a:close/>
              </a:path>
            </a:pathLst>
          </a:custGeom>
          <a:gradFill>
            <a:gsLst>
              <a:gs pos="0">
                <a:srgbClr val="000000"/>
              </a:gs>
              <a:gs pos="24000">
                <a:srgbClr val="333333"/>
              </a:gs>
              <a:gs pos="90000">
                <a:srgbClr val="000000"/>
              </a:gs>
              <a:gs pos="100000">
                <a:srgbClr val="00000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1" name="Google Shape;91;p9"/>
          <p:cNvSpPr/>
          <p:nvPr/>
        </p:nvSpPr>
        <p:spPr>
          <a:xfrm>
            <a:off x="0" y="4776788"/>
            <a:ext cx="9147175" cy="938212"/>
          </a:xfrm>
          <a:custGeom>
            <a:avLst/>
            <a:gdLst/>
            <a:ahLst/>
            <a:cxnLst/>
            <a:rect l="l" t="t" r="r" b="b"/>
            <a:pathLst>
              <a:path w="9128161" h="1068407" extrusionOk="0">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0">
                <a:schemeClr val="accent1"/>
              </a:gs>
              <a:gs pos="39000">
                <a:schemeClr val="accent1"/>
              </a:gs>
              <a:gs pos="50000">
                <a:srgbClr val="D37E88"/>
              </a:gs>
              <a:gs pos="58000">
                <a:schemeClr val="accent1"/>
              </a:gs>
              <a:gs pos="100000">
                <a:schemeClr val="accent1"/>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2" name="Google Shape;92;p9"/>
          <p:cNvSpPr/>
          <p:nvPr/>
        </p:nvSpPr>
        <p:spPr>
          <a:xfrm>
            <a:off x="0" y="4144963"/>
            <a:ext cx="7675563" cy="773112"/>
          </a:xfrm>
          <a:custGeom>
            <a:avLst/>
            <a:gdLst/>
            <a:ahLst/>
            <a:cxnLst/>
            <a:rect l="l" t="t" r="r" b="b"/>
            <a:pathLst>
              <a:path w="7674867" h="928299" extrusionOk="0">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3" name="Google Shape;93;p9"/>
          <p:cNvSpPr/>
          <p:nvPr/>
        </p:nvSpPr>
        <p:spPr>
          <a:xfrm>
            <a:off x="-3175" y="4746625"/>
            <a:ext cx="9147175" cy="774700"/>
          </a:xfrm>
          <a:custGeom>
            <a:avLst/>
            <a:gdLst/>
            <a:ahLst/>
            <a:cxnLst/>
            <a:rect l="l" t="t" r="r" b="b"/>
            <a:pathLst>
              <a:path w="9155715" h="930294" extrusionOk="0">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94" name="Google Shape;94;p9"/>
          <p:cNvSpPr txBox="1">
            <a:spLocks noGrp="1"/>
          </p:cNvSpPr>
          <p:nvPr>
            <p:ph type="title"/>
          </p:nvPr>
        </p:nvSpPr>
        <p:spPr>
          <a:xfrm>
            <a:off x="676656" y="508000"/>
            <a:ext cx="3383280" cy="762000"/>
          </a:xfrm>
          <a:prstGeom prst="rect">
            <a:avLst/>
          </a:prstGeom>
          <a:noFill/>
          <a:ln>
            <a:noFill/>
          </a:ln>
        </p:spPr>
        <p:txBody>
          <a:bodyPr spcFirstLastPara="1" wrap="square" lIns="0" tIns="45700" rIns="0" bIns="45700" anchor="b" anchorCtr="0">
            <a:noAutofit/>
          </a:bodyPr>
          <a:lstStyle>
            <a:lvl1pPr lvl="0" algn="l">
              <a:spcBef>
                <a:spcPts val="0"/>
              </a:spcBef>
              <a:spcAft>
                <a:spcPts val="0"/>
              </a:spcAft>
              <a:buSzPts val="1400"/>
              <a:buNone/>
              <a:defRPr sz="22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9"/>
          <p:cNvSpPr txBox="1">
            <a:spLocks noGrp="1"/>
          </p:cNvSpPr>
          <p:nvPr>
            <p:ph type="body" idx="1"/>
          </p:nvPr>
        </p:nvSpPr>
        <p:spPr>
          <a:xfrm>
            <a:off x="4572000" y="508000"/>
            <a:ext cx="3886200" cy="3492500"/>
          </a:xfrm>
          <a:prstGeom prst="rect">
            <a:avLst/>
          </a:prstGeom>
          <a:noFill/>
          <a:ln>
            <a:noFill/>
          </a:ln>
        </p:spPr>
        <p:txBody>
          <a:bodyPr spcFirstLastPara="1" wrap="square" lIns="0" tIns="45700" rIns="0" bIns="45700" anchor="t" anchorCtr="0">
            <a:noAutofit/>
          </a:bodyPr>
          <a:lstStyle>
            <a:lvl1pPr marL="457200" lvl="0" indent="-325755" algn="l">
              <a:spcBef>
                <a:spcPts val="700"/>
              </a:spcBef>
              <a:spcAft>
                <a:spcPts val="0"/>
              </a:spcAft>
              <a:buSzPts val="1530"/>
              <a:buChar char="▶"/>
              <a:defRPr/>
            </a:lvl1pPr>
            <a:lvl2pPr marL="914400" lvl="1" indent="-325755" algn="l">
              <a:spcBef>
                <a:spcPts val="700"/>
              </a:spcBef>
              <a:spcAft>
                <a:spcPts val="0"/>
              </a:spcAft>
              <a:buSzPts val="1530"/>
              <a:buChar char="▶"/>
              <a:defRPr/>
            </a:lvl2pPr>
            <a:lvl3pPr marL="1371600" lvl="2" indent="-325755" algn="l">
              <a:spcBef>
                <a:spcPts val="700"/>
              </a:spcBef>
              <a:spcAft>
                <a:spcPts val="0"/>
              </a:spcAft>
              <a:buSzPts val="1530"/>
              <a:buChar char="▶"/>
              <a:defRPr/>
            </a:lvl3pPr>
            <a:lvl4pPr marL="1828800" lvl="3" indent="-325755" algn="l">
              <a:spcBef>
                <a:spcPts val="700"/>
              </a:spcBef>
              <a:spcAft>
                <a:spcPts val="0"/>
              </a:spcAft>
              <a:buSzPts val="1530"/>
              <a:buChar char="▶"/>
              <a:defRPr/>
            </a:lvl4pPr>
            <a:lvl5pPr marL="2286000" lvl="4" indent="-325754" algn="l">
              <a:spcBef>
                <a:spcPts val="700"/>
              </a:spcBef>
              <a:spcAft>
                <a:spcPts val="0"/>
              </a:spcAft>
              <a:buSzPts val="1530"/>
              <a:buChar char="▶"/>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96" name="Google Shape;96;p9"/>
          <p:cNvSpPr txBox="1">
            <a:spLocks noGrp="1"/>
          </p:cNvSpPr>
          <p:nvPr>
            <p:ph type="body" idx="2"/>
          </p:nvPr>
        </p:nvSpPr>
        <p:spPr>
          <a:xfrm>
            <a:off x="676274" y="1272540"/>
            <a:ext cx="3383280" cy="2743200"/>
          </a:xfrm>
          <a:prstGeom prst="rect">
            <a:avLst/>
          </a:prstGeom>
          <a:noFill/>
          <a:ln>
            <a:noFill/>
          </a:ln>
        </p:spPr>
        <p:txBody>
          <a:bodyPr spcFirstLastPara="1" wrap="square" lIns="0" tIns="45700" rIns="0" bIns="45700" anchor="t" anchorCtr="0">
            <a:normAutofit/>
          </a:bodyPr>
          <a:lstStyle>
            <a:lvl1pPr marL="457200" lvl="0" indent="-228600" algn="l">
              <a:spcBef>
                <a:spcPts val="700"/>
              </a:spcBef>
              <a:spcAft>
                <a:spcPts val="0"/>
              </a:spcAft>
              <a:buSzPts val="1360"/>
              <a:buFont typeface="Gill Sans"/>
              <a:buNone/>
              <a:defRPr sz="1600"/>
            </a:lvl1pPr>
            <a:lvl2pPr marL="914400" lvl="1" indent="-228600" algn="l">
              <a:spcBef>
                <a:spcPts val="700"/>
              </a:spcBef>
              <a:spcAft>
                <a:spcPts val="0"/>
              </a:spcAft>
              <a:buSzPts val="1360"/>
              <a:buFont typeface="Gill Sans"/>
              <a:buNone/>
              <a:defRPr/>
            </a:lvl2pPr>
            <a:lvl3pPr marL="1371600" lvl="2" indent="-228600" algn="l">
              <a:spcBef>
                <a:spcPts val="700"/>
              </a:spcBef>
              <a:spcAft>
                <a:spcPts val="0"/>
              </a:spcAft>
              <a:buSzPts val="1190"/>
              <a:buFont typeface="Gill Sans"/>
              <a:buNone/>
              <a:defRPr/>
            </a:lvl3pPr>
            <a:lvl4pPr marL="1828800" lvl="3" indent="-228600" algn="l">
              <a:spcBef>
                <a:spcPts val="700"/>
              </a:spcBef>
              <a:spcAft>
                <a:spcPts val="0"/>
              </a:spcAft>
              <a:buSzPts val="1190"/>
              <a:buFont typeface="Gill Sans"/>
              <a:buNone/>
              <a:defRPr/>
            </a:lvl4pPr>
            <a:lvl5pPr marL="2286000" lvl="4" indent="-228600" algn="l">
              <a:spcBef>
                <a:spcPts val="700"/>
              </a:spcBef>
              <a:spcAft>
                <a:spcPts val="0"/>
              </a:spcAft>
              <a:buSzPts val="1190"/>
              <a:buFont typeface="Gill Sans"/>
              <a:buNone/>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97" name="Google Shape;97;p9"/>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9"/>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0"/>
        <p:cNvGrpSpPr/>
        <p:nvPr/>
      </p:nvGrpSpPr>
      <p:grpSpPr>
        <a:xfrm>
          <a:off x="0" y="0"/>
          <a:ext cx="0" cy="0"/>
          <a:chOff x="0" y="0"/>
          <a:chExt cx="0" cy="0"/>
        </a:xfrm>
      </p:grpSpPr>
      <p:sp>
        <p:nvSpPr>
          <p:cNvPr id="101" name="Google Shape;101;p10"/>
          <p:cNvSpPr/>
          <p:nvPr/>
        </p:nvSpPr>
        <p:spPr>
          <a:xfrm>
            <a:off x="1808163" y="5122863"/>
            <a:ext cx="7337425" cy="593725"/>
          </a:xfrm>
          <a:custGeom>
            <a:avLst/>
            <a:gdLst/>
            <a:ahLst/>
            <a:cxnLst/>
            <a:rect l="l" t="t" r="r" b="b"/>
            <a:pathLst>
              <a:path w="7323733" h="675379" extrusionOk="0">
                <a:moveTo>
                  <a:pt x="0" y="673445"/>
                </a:moveTo>
                <a:lnTo>
                  <a:pt x="7323733" y="0"/>
                </a:lnTo>
                <a:cubicBezTo>
                  <a:pt x="7322149" y="222867"/>
                  <a:pt x="7322943" y="452512"/>
                  <a:pt x="7321359" y="675379"/>
                </a:cubicBezTo>
                <a:lnTo>
                  <a:pt x="0" y="673445"/>
                </a:lnTo>
                <a:close/>
              </a:path>
            </a:pathLst>
          </a:custGeom>
          <a:gradFill>
            <a:gsLst>
              <a:gs pos="0">
                <a:schemeClr val="accent1"/>
              </a:gs>
              <a:gs pos="28000">
                <a:schemeClr val="accent1"/>
              </a:gs>
              <a:gs pos="40000">
                <a:srgbClr val="D37E88"/>
              </a:gs>
              <a:gs pos="48000">
                <a:schemeClr val="accent1"/>
              </a:gs>
              <a:gs pos="100000">
                <a:schemeClr val="accent1"/>
              </a:gs>
            </a:gsLst>
            <a:lin ang="15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2" name="Google Shape;102;p10"/>
          <p:cNvSpPr/>
          <p:nvPr/>
        </p:nvSpPr>
        <p:spPr>
          <a:xfrm>
            <a:off x="0" y="4548188"/>
            <a:ext cx="7239000" cy="1166812"/>
          </a:xfrm>
          <a:custGeom>
            <a:avLst/>
            <a:gdLst/>
            <a:ahLst/>
            <a:cxnLst/>
            <a:rect l="l" t="t" r="r" b="b"/>
            <a:pathLst>
              <a:path w="7216426" h="1400175" extrusionOk="0">
                <a:moveTo>
                  <a:pt x="0" y="0"/>
                </a:moveTo>
                <a:lnTo>
                  <a:pt x="7216426" y="866775"/>
                </a:lnTo>
                <a:lnTo>
                  <a:pt x="1823096" y="1400175"/>
                </a:lnTo>
                <a:lnTo>
                  <a:pt x="0" y="1400175"/>
                </a:lnTo>
                <a:lnTo>
                  <a:pt x="0" y="0"/>
                </a:lnTo>
                <a:close/>
              </a:path>
            </a:pathLst>
          </a:custGeom>
          <a:gradFill>
            <a:gsLst>
              <a:gs pos="0">
                <a:schemeClr val="accent3"/>
              </a:gs>
              <a:gs pos="52000">
                <a:srgbClr val="C1EAFF"/>
              </a:gs>
              <a:gs pos="66000">
                <a:schemeClr val="accent3"/>
              </a:gs>
              <a:gs pos="100000">
                <a:schemeClr val="accent3"/>
              </a:gs>
            </a:gsLst>
            <a:lin ang="1661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3" name="Google Shape;103;p10"/>
          <p:cNvSpPr/>
          <p:nvPr/>
        </p:nvSpPr>
        <p:spPr>
          <a:xfrm>
            <a:off x="0" y="4510088"/>
            <a:ext cx="7605713" cy="773112"/>
          </a:xfrm>
          <a:custGeom>
            <a:avLst/>
            <a:gdLst/>
            <a:ahLst/>
            <a:cxnLst/>
            <a:rect l="l" t="t" r="r" b="b"/>
            <a:pathLst>
              <a:path w="7605568" h="927910" extrusionOk="0">
                <a:moveTo>
                  <a:pt x="1" y="0"/>
                </a:moveTo>
                <a:cubicBezTo>
                  <a:pt x="1" y="25222"/>
                  <a:pt x="0" y="50443"/>
                  <a:pt x="0" y="75665"/>
                </a:cubicBezTo>
                <a:lnTo>
                  <a:pt x="7225392" y="927910"/>
                </a:lnTo>
                <a:lnTo>
                  <a:pt x="7605568" y="897732"/>
                </a:lnTo>
                <a:lnTo>
                  <a:pt x="1"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4" name="Google Shape;104;p10"/>
          <p:cNvSpPr/>
          <p:nvPr/>
        </p:nvSpPr>
        <p:spPr>
          <a:xfrm>
            <a:off x="1681163" y="5097463"/>
            <a:ext cx="7464425" cy="617537"/>
          </a:xfrm>
          <a:custGeom>
            <a:avLst/>
            <a:gdLst/>
            <a:ahLst/>
            <a:cxnLst/>
            <a:rect l="l" t="t" r="r" b="b"/>
            <a:pathLst>
              <a:path w="7465656" h="741493" extrusionOk="0">
                <a:moveTo>
                  <a:pt x="7465656" y="0"/>
                </a:moveTo>
                <a:lnTo>
                  <a:pt x="0" y="741493"/>
                </a:lnTo>
                <a:lnTo>
                  <a:pt x="755341" y="741492"/>
                </a:lnTo>
                <a:lnTo>
                  <a:pt x="7465656" y="74645"/>
                </a:lnTo>
                <a:lnTo>
                  <a:pt x="7465656"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05" name="Google Shape;105;p10"/>
          <p:cNvSpPr>
            <a:spLocks noGrp="1"/>
          </p:cNvSpPr>
          <p:nvPr>
            <p:ph type="pic" idx="2"/>
          </p:nvPr>
        </p:nvSpPr>
        <p:spPr>
          <a:xfrm>
            <a:off x="4572000" y="508001"/>
            <a:ext cx="3886200" cy="3492499"/>
          </a:xfrm>
          <a:prstGeom prst="rect">
            <a:avLst/>
          </a:prstGeom>
          <a:noFill/>
          <a:ln w="79375" cap="flat" cmpd="sng">
            <a:solidFill>
              <a:schemeClr val="lt1"/>
            </a:solidFill>
            <a:prstDash val="solid"/>
            <a:miter lim="800000"/>
            <a:headEnd type="none" w="sm" len="sm"/>
            <a:tailEnd type="none" w="sm" len="sm"/>
          </a:ln>
          <a:effectLst>
            <a:outerShdw blurRad="50800" dist="38100" dir="5400000" algn="ctr" rotWithShape="0">
              <a:srgbClr val="000000">
                <a:alpha val="41960"/>
              </a:srgbClr>
            </a:outerShdw>
          </a:effectLst>
        </p:spPr>
      </p:sp>
      <p:sp>
        <p:nvSpPr>
          <p:cNvPr id="106" name="Google Shape;106;p10"/>
          <p:cNvSpPr txBox="1">
            <a:spLocks noGrp="1"/>
          </p:cNvSpPr>
          <p:nvPr>
            <p:ph type="title"/>
          </p:nvPr>
        </p:nvSpPr>
        <p:spPr>
          <a:xfrm>
            <a:off x="676656" y="508000"/>
            <a:ext cx="3383280" cy="762000"/>
          </a:xfrm>
          <a:prstGeom prst="rect">
            <a:avLst/>
          </a:prstGeom>
          <a:noFill/>
          <a:ln>
            <a:noFill/>
          </a:ln>
        </p:spPr>
        <p:txBody>
          <a:bodyPr spcFirstLastPara="1" wrap="square" lIns="0" tIns="45700" rIns="0" bIns="45700" anchor="b" anchorCtr="0">
            <a:noAutofit/>
          </a:bodyPr>
          <a:lstStyle>
            <a:lvl1pPr lvl="0" algn="l">
              <a:spcBef>
                <a:spcPts val="0"/>
              </a:spcBef>
              <a:spcAft>
                <a:spcPts val="0"/>
              </a:spcAft>
              <a:buSzPts val="1400"/>
              <a:buNone/>
              <a:defRPr sz="22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0"/>
          <p:cNvSpPr txBox="1">
            <a:spLocks noGrp="1"/>
          </p:cNvSpPr>
          <p:nvPr>
            <p:ph type="body" idx="1"/>
          </p:nvPr>
        </p:nvSpPr>
        <p:spPr>
          <a:xfrm>
            <a:off x="676657" y="1270000"/>
            <a:ext cx="3381375" cy="2746375"/>
          </a:xfrm>
          <a:prstGeom prst="rect">
            <a:avLst/>
          </a:prstGeom>
          <a:noFill/>
          <a:ln>
            <a:noFill/>
          </a:ln>
        </p:spPr>
        <p:txBody>
          <a:bodyPr spcFirstLastPara="1" wrap="square" lIns="0" tIns="45700" rIns="0" bIns="45700" anchor="t" anchorCtr="0">
            <a:normAutofit/>
          </a:bodyPr>
          <a:lstStyle>
            <a:lvl1pPr marL="457200" lvl="0" indent="-228600" algn="l">
              <a:spcBef>
                <a:spcPts val="700"/>
              </a:spcBef>
              <a:spcAft>
                <a:spcPts val="0"/>
              </a:spcAft>
              <a:buSzPts val="1360"/>
              <a:buFont typeface="Gill Sans"/>
              <a:buNone/>
              <a:defRPr sz="1600"/>
            </a:lvl1pPr>
            <a:lvl2pPr marL="914400" lvl="1" indent="-228600" algn="l">
              <a:spcBef>
                <a:spcPts val="700"/>
              </a:spcBef>
              <a:spcAft>
                <a:spcPts val="0"/>
              </a:spcAft>
              <a:buSzPts val="1360"/>
              <a:buFont typeface="Gill Sans"/>
              <a:buNone/>
              <a:defRPr/>
            </a:lvl2pPr>
            <a:lvl3pPr marL="1371600" lvl="2" indent="-228600" algn="l">
              <a:spcBef>
                <a:spcPts val="700"/>
              </a:spcBef>
              <a:spcAft>
                <a:spcPts val="0"/>
              </a:spcAft>
              <a:buSzPts val="1190"/>
              <a:buFont typeface="Gill Sans"/>
              <a:buNone/>
              <a:defRPr/>
            </a:lvl3pPr>
            <a:lvl4pPr marL="1828800" lvl="3" indent="-228600" algn="l">
              <a:spcBef>
                <a:spcPts val="700"/>
              </a:spcBef>
              <a:spcAft>
                <a:spcPts val="0"/>
              </a:spcAft>
              <a:buSzPts val="1190"/>
              <a:buFont typeface="Gill Sans"/>
              <a:buNone/>
              <a:defRPr/>
            </a:lvl4pPr>
            <a:lvl5pPr marL="2286000" lvl="4" indent="-228600" algn="l">
              <a:spcBef>
                <a:spcPts val="700"/>
              </a:spcBef>
              <a:spcAft>
                <a:spcPts val="0"/>
              </a:spcAft>
              <a:buSzPts val="1190"/>
              <a:buFont typeface="Gill Sans"/>
              <a:buNone/>
              <a:defRPr/>
            </a:lvl5pPr>
            <a:lvl6pPr marL="2743200" lvl="5" indent="-325754" algn="l">
              <a:lnSpc>
                <a:spcPct val="100000"/>
              </a:lnSpc>
              <a:spcBef>
                <a:spcPts val="700"/>
              </a:spcBef>
              <a:spcAft>
                <a:spcPts val="0"/>
              </a:spcAft>
              <a:buSzPts val="1530"/>
              <a:buChar char="▶"/>
              <a:defRPr/>
            </a:lvl6pPr>
            <a:lvl7pPr marL="3200400" lvl="6" indent="-325754" algn="l">
              <a:lnSpc>
                <a:spcPct val="100000"/>
              </a:lnSpc>
              <a:spcBef>
                <a:spcPts val="700"/>
              </a:spcBef>
              <a:spcAft>
                <a:spcPts val="0"/>
              </a:spcAft>
              <a:buSzPts val="1530"/>
              <a:buChar char="▶"/>
              <a:defRPr/>
            </a:lvl7pPr>
            <a:lvl8pPr marL="3657600" lvl="7" indent="-325754" algn="l">
              <a:lnSpc>
                <a:spcPct val="100000"/>
              </a:lnSpc>
              <a:spcBef>
                <a:spcPts val="700"/>
              </a:spcBef>
              <a:spcAft>
                <a:spcPts val="0"/>
              </a:spcAft>
              <a:buSzPts val="1530"/>
              <a:buChar char="▶"/>
              <a:defRPr/>
            </a:lvl8pPr>
            <a:lvl9pPr marL="4114800" lvl="8" indent="-325754" algn="l">
              <a:lnSpc>
                <a:spcPct val="100000"/>
              </a:lnSpc>
              <a:spcBef>
                <a:spcPts val="700"/>
              </a:spcBef>
              <a:spcAft>
                <a:spcPts val="0"/>
              </a:spcAft>
              <a:buSzPts val="1530"/>
              <a:buChar char="▶"/>
              <a:defRPr/>
            </a:lvl9pPr>
          </a:lstStyle>
          <a:p>
            <a:endParaRPr/>
          </a:p>
        </p:txBody>
      </p:sp>
      <p:sp>
        <p:nvSpPr>
          <p:cNvPr id="108" name="Google Shape;108;p10"/>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0"/>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0"/>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a:spcBef>
                <a:spcPts val="0"/>
              </a:spcBef>
              <a:spcAft>
                <a:spcPts val="0"/>
              </a:spcAft>
              <a:buNone/>
              <a:defRPr sz="1100" b="1">
                <a:solidFill>
                  <a:srgbClr val="4D4D4D"/>
                </a:solidFill>
                <a:latin typeface="Gill Sans"/>
                <a:ea typeface="Gill Sans"/>
                <a:cs typeface="Gill Sans"/>
                <a:sym typeface="Gill Sans"/>
              </a:defRPr>
            </a:lvl1pPr>
            <a:lvl2pPr marL="0" marR="0" lvl="1" indent="0" algn="r">
              <a:spcBef>
                <a:spcPts val="0"/>
              </a:spcBef>
              <a:spcAft>
                <a:spcPts val="0"/>
              </a:spcAft>
              <a:buNone/>
              <a:defRPr sz="1100" b="1">
                <a:solidFill>
                  <a:srgbClr val="4D4D4D"/>
                </a:solidFill>
                <a:latin typeface="Gill Sans"/>
                <a:ea typeface="Gill Sans"/>
                <a:cs typeface="Gill Sans"/>
                <a:sym typeface="Gill Sans"/>
              </a:defRPr>
            </a:lvl2pPr>
            <a:lvl3pPr marL="0" marR="0" lvl="2" indent="0" algn="r">
              <a:spcBef>
                <a:spcPts val="0"/>
              </a:spcBef>
              <a:spcAft>
                <a:spcPts val="0"/>
              </a:spcAft>
              <a:buNone/>
              <a:defRPr sz="1100" b="1">
                <a:solidFill>
                  <a:srgbClr val="4D4D4D"/>
                </a:solidFill>
                <a:latin typeface="Gill Sans"/>
                <a:ea typeface="Gill Sans"/>
                <a:cs typeface="Gill Sans"/>
                <a:sym typeface="Gill Sans"/>
              </a:defRPr>
            </a:lvl3pPr>
            <a:lvl4pPr marL="0" marR="0" lvl="3" indent="0" algn="r">
              <a:spcBef>
                <a:spcPts val="0"/>
              </a:spcBef>
              <a:spcAft>
                <a:spcPts val="0"/>
              </a:spcAft>
              <a:buNone/>
              <a:defRPr sz="1100" b="1">
                <a:solidFill>
                  <a:srgbClr val="4D4D4D"/>
                </a:solidFill>
                <a:latin typeface="Gill Sans"/>
                <a:ea typeface="Gill Sans"/>
                <a:cs typeface="Gill Sans"/>
                <a:sym typeface="Gill Sans"/>
              </a:defRPr>
            </a:lvl4pPr>
            <a:lvl5pPr marL="0" marR="0" lvl="4" indent="0" algn="r">
              <a:spcBef>
                <a:spcPts val="0"/>
              </a:spcBef>
              <a:spcAft>
                <a:spcPts val="0"/>
              </a:spcAft>
              <a:buNone/>
              <a:defRPr sz="1100" b="1">
                <a:solidFill>
                  <a:srgbClr val="4D4D4D"/>
                </a:solidFill>
                <a:latin typeface="Gill Sans"/>
                <a:ea typeface="Gill Sans"/>
                <a:cs typeface="Gill Sans"/>
                <a:sym typeface="Gill Sans"/>
              </a:defRPr>
            </a:lvl5pPr>
            <a:lvl6pPr marL="0" marR="0" lvl="5" indent="0" algn="r">
              <a:spcBef>
                <a:spcPts val="0"/>
              </a:spcBef>
              <a:spcAft>
                <a:spcPts val="0"/>
              </a:spcAft>
              <a:buNone/>
              <a:defRPr sz="1100" b="1">
                <a:solidFill>
                  <a:srgbClr val="4D4D4D"/>
                </a:solidFill>
                <a:latin typeface="Gill Sans"/>
                <a:ea typeface="Gill Sans"/>
                <a:cs typeface="Gill Sans"/>
                <a:sym typeface="Gill Sans"/>
              </a:defRPr>
            </a:lvl6pPr>
            <a:lvl7pPr marL="0" marR="0" lvl="6" indent="0" algn="r">
              <a:spcBef>
                <a:spcPts val="0"/>
              </a:spcBef>
              <a:spcAft>
                <a:spcPts val="0"/>
              </a:spcAft>
              <a:buNone/>
              <a:defRPr sz="1100" b="1">
                <a:solidFill>
                  <a:srgbClr val="4D4D4D"/>
                </a:solidFill>
                <a:latin typeface="Gill Sans"/>
                <a:ea typeface="Gill Sans"/>
                <a:cs typeface="Gill Sans"/>
                <a:sym typeface="Gill Sans"/>
              </a:defRPr>
            </a:lvl7pPr>
            <a:lvl8pPr marL="0" marR="0" lvl="7" indent="0" algn="r">
              <a:spcBef>
                <a:spcPts val="0"/>
              </a:spcBef>
              <a:spcAft>
                <a:spcPts val="0"/>
              </a:spcAft>
              <a:buNone/>
              <a:defRPr sz="1100" b="1">
                <a:solidFill>
                  <a:srgbClr val="4D4D4D"/>
                </a:solidFill>
                <a:latin typeface="Gill Sans"/>
                <a:ea typeface="Gill Sans"/>
                <a:cs typeface="Gill Sans"/>
                <a:sym typeface="Gill Sans"/>
              </a:defRPr>
            </a:lvl8pPr>
            <a:lvl9pPr marL="0" marR="0" lvl="8" indent="0" algn="r">
              <a:spcBef>
                <a:spcPts val="0"/>
              </a:spcBef>
              <a:spcAft>
                <a:spcPts val="0"/>
              </a:spcAft>
              <a:buNone/>
              <a:defRPr sz="1100" b="1">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0" y="0"/>
            <a:ext cx="1306297" cy="1428750"/>
          </a:xfrm>
          <a:custGeom>
            <a:avLst/>
            <a:gdLst/>
            <a:ahLst/>
            <a:cxnLst/>
            <a:rect l="l" t="t" r="r" b="b"/>
            <a:pathLst>
              <a:path w="17143" h="30000" extrusionOk="0">
                <a:moveTo>
                  <a:pt x="0" y="15000"/>
                </a:moveTo>
                <a:lnTo>
                  <a:pt x="0" y="0"/>
                </a:lnTo>
                <a:lnTo>
                  <a:pt x="8571" y="0"/>
                </a:lnTo>
                <a:lnTo>
                  <a:pt x="8571" y="0"/>
                </a:lnTo>
                <a:lnTo>
                  <a:pt x="8571" y="0"/>
                </a:lnTo>
                <a:lnTo>
                  <a:pt x="17143" y="0"/>
                </a:lnTo>
                <a:lnTo>
                  <a:pt x="17143" y="15000"/>
                </a:lnTo>
                <a:lnTo>
                  <a:pt x="17143" y="15000"/>
                </a:lnTo>
                <a:lnTo>
                  <a:pt x="17143" y="15000"/>
                </a:lnTo>
                <a:lnTo>
                  <a:pt x="17143" y="30000"/>
                </a:lnTo>
                <a:lnTo>
                  <a:pt x="8571" y="30000"/>
                </a:lnTo>
                <a:lnTo>
                  <a:pt x="8571" y="30000"/>
                </a:lnTo>
                <a:lnTo>
                  <a:pt x="8571" y="30000"/>
                </a:lnTo>
                <a:lnTo>
                  <a:pt x="0" y="30000"/>
                </a:lnTo>
                <a:lnTo>
                  <a:pt x="0" y="15000"/>
                </a:lnTo>
                <a:lnTo>
                  <a:pt x="0" y="15000"/>
                </a:lnTo>
                <a:lnTo>
                  <a:pt x="0" y="150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 name="Google Shape;12;p1"/>
          <p:cNvSpPr txBox="1">
            <a:spLocks noGrp="1"/>
          </p:cNvSpPr>
          <p:nvPr>
            <p:ph type="body" idx="1"/>
          </p:nvPr>
        </p:nvSpPr>
        <p:spPr>
          <a:xfrm>
            <a:off x="685800" y="1333500"/>
            <a:ext cx="7772400" cy="3771900"/>
          </a:xfrm>
          <a:prstGeom prst="rect">
            <a:avLst/>
          </a:prstGeom>
          <a:noFill/>
          <a:ln>
            <a:noFill/>
          </a:ln>
        </p:spPr>
        <p:txBody>
          <a:bodyPr spcFirstLastPara="1" wrap="square" lIns="0" tIns="45700" rIns="0" bIns="45700" anchor="t" anchorCtr="0">
            <a:noAutofit/>
          </a:bodyPr>
          <a:lstStyle>
            <a:lvl1pPr marL="457200" marR="0" lvl="0" indent="-336550" algn="l" rtl="0">
              <a:spcBef>
                <a:spcPts val="700"/>
              </a:spcBef>
              <a:spcAft>
                <a:spcPts val="0"/>
              </a:spcAft>
              <a:buClr>
                <a:schemeClr val="accent1"/>
              </a:buClr>
              <a:buSzPts val="1700"/>
              <a:buFont typeface="Noto Sans Symbols"/>
              <a:buChar char="▶"/>
              <a:defRPr sz="2000" b="0" i="0" u="none" strike="noStrike" cap="none">
                <a:solidFill>
                  <a:schemeClr val="lt1"/>
                </a:solidFill>
                <a:latin typeface="Gill Sans"/>
                <a:ea typeface="Gill Sans"/>
                <a:cs typeface="Gill Sans"/>
                <a:sym typeface="Gill Sans"/>
              </a:defRPr>
            </a:lvl1pPr>
            <a:lvl2pPr marL="914400" marR="0" lvl="1" indent="-314960" algn="l" rtl="0">
              <a:spcBef>
                <a:spcPts val="700"/>
              </a:spcBef>
              <a:spcAft>
                <a:spcPts val="0"/>
              </a:spcAft>
              <a:buClr>
                <a:schemeClr val="accent1"/>
              </a:buClr>
              <a:buSzPts val="1360"/>
              <a:buFont typeface="Noto Sans Symbols"/>
              <a:buChar char="▶"/>
              <a:defRPr sz="1600" b="0" i="0" u="none" strike="noStrike" cap="none">
                <a:solidFill>
                  <a:schemeClr val="lt1"/>
                </a:solidFill>
                <a:latin typeface="Gill Sans"/>
                <a:ea typeface="Gill Sans"/>
                <a:cs typeface="Gill Sans"/>
                <a:sym typeface="Gill Sans"/>
              </a:defRPr>
            </a:lvl2pPr>
            <a:lvl3pPr marL="1371600" marR="0" lvl="2"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3pPr>
            <a:lvl4pPr marL="1828800" marR="0" lvl="3"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4pPr>
            <a:lvl5pPr marL="2286000" marR="0" lvl="4"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5pPr>
            <a:lvl6pPr marL="2743200" marR="0" lvl="5" indent="-304164"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6pPr>
            <a:lvl7pPr marL="3200400" marR="0" lvl="6" indent="-304164"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7pPr>
            <a:lvl8pPr marL="3657600" marR="0" lvl="7" indent="-304165"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8pPr>
            <a:lvl9pPr marL="4114800" marR="0" lvl="8" indent="-304165"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9pPr>
          </a:lstStyle>
          <a:p>
            <a:endParaRPr/>
          </a:p>
        </p:txBody>
      </p:sp>
      <p:sp>
        <p:nvSpPr>
          <p:cNvPr id="13" name="Google Shape;13;p1"/>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marR="0" lvl="0" algn="r" rtl="0">
              <a:spcBef>
                <a:spcPts val="0"/>
              </a:spcBef>
              <a:spcAft>
                <a:spcPts val="0"/>
              </a:spcAft>
              <a:buSzPts val="1400"/>
              <a:buNone/>
              <a:defRPr sz="900" b="0" i="0" u="none" strike="noStrike" cap="none">
                <a:solidFill>
                  <a:srgbClr val="4D4D4D"/>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1"/>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900" b="0" i="0" u="none" strike="noStrike" cap="none">
                <a:solidFill>
                  <a:srgbClr val="4D4D4D"/>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5" name="Google Shape;15;p1"/>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13"/>
          <p:cNvSpPr/>
          <p:nvPr/>
        </p:nvSpPr>
        <p:spPr>
          <a:xfrm>
            <a:off x="0" y="0"/>
            <a:ext cx="1306297" cy="1428750"/>
          </a:xfrm>
          <a:custGeom>
            <a:avLst/>
            <a:gdLst/>
            <a:ahLst/>
            <a:cxnLst/>
            <a:rect l="l" t="t" r="r" b="b"/>
            <a:pathLst>
              <a:path w="17143" h="30000" extrusionOk="0">
                <a:moveTo>
                  <a:pt x="0" y="15000"/>
                </a:moveTo>
                <a:lnTo>
                  <a:pt x="0" y="0"/>
                </a:lnTo>
                <a:lnTo>
                  <a:pt x="8571" y="0"/>
                </a:lnTo>
                <a:lnTo>
                  <a:pt x="8571" y="0"/>
                </a:lnTo>
                <a:lnTo>
                  <a:pt x="8571" y="0"/>
                </a:lnTo>
                <a:lnTo>
                  <a:pt x="17143" y="0"/>
                </a:lnTo>
                <a:lnTo>
                  <a:pt x="17143" y="15000"/>
                </a:lnTo>
                <a:lnTo>
                  <a:pt x="17143" y="15000"/>
                </a:lnTo>
                <a:lnTo>
                  <a:pt x="17143" y="15000"/>
                </a:lnTo>
                <a:lnTo>
                  <a:pt x="17143" y="30000"/>
                </a:lnTo>
                <a:lnTo>
                  <a:pt x="8571" y="30000"/>
                </a:lnTo>
                <a:lnTo>
                  <a:pt x="8571" y="30000"/>
                </a:lnTo>
                <a:lnTo>
                  <a:pt x="8571" y="30000"/>
                </a:lnTo>
                <a:lnTo>
                  <a:pt x="0" y="30000"/>
                </a:lnTo>
                <a:lnTo>
                  <a:pt x="0" y="15000"/>
                </a:lnTo>
                <a:lnTo>
                  <a:pt x="0" y="15000"/>
                </a:lnTo>
                <a:lnTo>
                  <a:pt x="0" y="1500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lvl1pPr marR="0" lvl="0"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36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4" name="Google Shape;134;p13"/>
          <p:cNvSpPr txBox="1">
            <a:spLocks noGrp="1"/>
          </p:cNvSpPr>
          <p:nvPr>
            <p:ph type="body" idx="1"/>
          </p:nvPr>
        </p:nvSpPr>
        <p:spPr>
          <a:xfrm>
            <a:off x="685800" y="1333500"/>
            <a:ext cx="7772400" cy="3771900"/>
          </a:xfrm>
          <a:prstGeom prst="rect">
            <a:avLst/>
          </a:prstGeom>
          <a:noFill/>
          <a:ln>
            <a:noFill/>
          </a:ln>
        </p:spPr>
        <p:txBody>
          <a:bodyPr spcFirstLastPara="1" wrap="square" lIns="0" tIns="45700" rIns="0" bIns="45700" anchor="t" anchorCtr="0">
            <a:noAutofit/>
          </a:bodyPr>
          <a:lstStyle>
            <a:lvl1pPr marL="457200" marR="0" lvl="0" indent="-336550" algn="l" rtl="0">
              <a:spcBef>
                <a:spcPts val="700"/>
              </a:spcBef>
              <a:spcAft>
                <a:spcPts val="0"/>
              </a:spcAft>
              <a:buClr>
                <a:schemeClr val="accent1"/>
              </a:buClr>
              <a:buSzPts val="1700"/>
              <a:buFont typeface="Noto Sans Symbols"/>
              <a:buChar char="▶"/>
              <a:defRPr sz="2000" b="0" i="0" u="none" strike="noStrike" cap="none">
                <a:solidFill>
                  <a:schemeClr val="lt1"/>
                </a:solidFill>
                <a:latin typeface="Gill Sans"/>
                <a:ea typeface="Gill Sans"/>
                <a:cs typeface="Gill Sans"/>
                <a:sym typeface="Gill Sans"/>
              </a:defRPr>
            </a:lvl1pPr>
            <a:lvl2pPr marL="914400" marR="0" lvl="1" indent="-314960" algn="l" rtl="0">
              <a:spcBef>
                <a:spcPts val="700"/>
              </a:spcBef>
              <a:spcAft>
                <a:spcPts val="0"/>
              </a:spcAft>
              <a:buClr>
                <a:schemeClr val="accent1"/>
              </a:buClr>
              <a:buSzPts val="1360"/>
              <a:buFont typeface="Noto Sans Symbols"/>
              <a:buChar char="▶"/>
              <a:defRPr sz="1600" b="0" i="0" u="none" strike="noStrike" cap="none">
                <a:solidFill>
                  <a:schemeClr val="lt1"/>
                </a:solidFill>
                <a:latin typeface="Gill Sans"/>
                <a:ea typeface="Gill Sans"/>
                <a:cs typeface="Gill Sans"/>
                <a:sym typeface="Gill Sans"/>
              </a:defRPr>
            </a:lvl2pPr>
            <a:lvl3pPr marL="1371600" marR="0" lvl="2"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3pPr>
            <a:lvl4pPr marL="1828800" marR="0" lvl="3"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4pPr>
            <a:lvl5pPr marL="2286000" marR="0" lvl="4" indent="-304164" algn="l" rtl="0">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5pPr>
            <a:lvl6pPr marL="2743200" marR="0" lvl="5" indent="-304164"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6pPr>
            <a:lvl7pPr marL="3200400" marR="0" lvl="6" indent="-304164"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7pPr>
            <a:lvl8pPr marL="3657600" marR="0" lvl="7" indent="-304165"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8pPr>
            <a:lvl9pPr marL="4114800" marR="0" lvl="8" indent="-304165" algn="l" rtl="0">
              <a:lnSpc>
                <a:spcPct val="100000"/>
              </a:lnSpc>
              <a:spcBef>
                <a:spcPts val="700"/>
              </a:spcBef>
              <a:spcAft>
                <a:spcPts val="0"/>
              </a:spcAft>
              <a:buClr>
                <a:schemeClr val="accent1"/>
              </a:buClr>
              <a:buSzPts val="1190"/>
              <a:buFont typeface="Noto Sans Symbols"/>
              <a:buChar char="▶"/>
              <a:defRPr sz="1400" b="0" i="0" u="none" strike="noStrike" cap="none">
                <a:solidFill>
                  <a:schemeClr val="lt1"/>
                </a:solidFill>
                <a:latin typeface="Gill Sans"/>
                <a:ea typeface="Gill Sans"/>
                <a:cs typeface="Gill Sans"/>
                <a:sym typeface="Gill Sans"/>
              </a:defRPr>
            </a:lvl9pPr>
          </a:lstStyle>
          <a:p>
            <a:endParaRPr/>
          </a:p>
        </p:txBody>
      </p:sp>
      <p:sp>
        <p:nvSpPr>
          <p:cNvPr id="135" name="Google Shape;135;p13"/>
          <p:cNvSpPr txBox="1">
            <a:spLocks noGrp="1"/>
          </p:cNvSpPr>
          <p:nvPr>
            <p:ph type="dt" idx="10"/>
          </p:nvPr>
        </p:nvSpPr>
        <p:spPr>
          <a:xfrm>
            <a:off x="6400800" y="5346700"/>
            <a:ext cx="1981200" cy="304800"/>
          </a:xfrm>
          <a:prstGeom prst="rect">
            <a:avLst/>
          </a:prstGeom>
          <a:noFill/>
          <a:ln>
            <a:noFill/>
          </a:ln>
        </p:spPr>
        <p:txBody>
          <a:bodyPr spcFirstLastPara="1" wrap="square" lIns="0" tIns="45700" rIns="0" bIns="0" anchor="b" anchorCtr="0">
            <a:noAutofit/>
          </a:bodyPr>
          <a:lstStyle>
            <a:lvl1pPr marR="0" lvl="0" algn="r" rtl="0">
              <a:spcBef>
                <a:spcPts val="0"/>
              </a:spcBef>
              <a:spcAft>
                <a:spcPts val="0"/>
              </a:spcAft>
              <a:buSzPts val="1400"/>
              <a:buNone/>
              <a:defRPr sz="900" b="0" i="0" u="none" strike="noStrike" cap="none">
                <a:solidFill>
                  <a:srgbClr val="4D4D4D"/>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6" name="Google Shape;136;p13"/>
          <p:cNvSpPr txBox="1">
            <a:spLocks noGrp="1"/>
          </p:cNvSpPr>
          <p:nvPr>
            <p:ph type="ftr" idx="11"/>
          </p:nvPr>
        </p:nvSpPr>
        <p:spPr>
          <a:xfrm>
            <a:off x="228600" y="5346700"/>
            <a:ext cx="2895600" cy="3048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SzPts val="1400"/>
              <a:buNone/>
              <a:defRPr sz="900" b="0" i="0" u="none" strike="noStrike" cap="none">
                <a:solidFill>
                  <a:srgbClr val="4D4D4D"/>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7" name="Google Shape;137;p13"/>
          <p:cNvSpPr txBox="1">
            <a:spLocks noGrp="1"/>
          </p:cNvSpPr>
          <p:nvPr>
            <p:ph type="sldNum" idx="12"/>
          </p:nvPr>
        </p:nvSpPr>
        <p:spPr>
          <a:xfrm>
            <a:off x="8458200" y="5346700"/>
            <a:ext cx="457200" cy="304800"/>
          </a:xfrm>
          <a:prstGeom prst="rect">
            <a:avLst/>
          </a:prstGeom>
          <a:noFill/>
          <a:ln>
            <a:noFill/>
          </a:ln>
        </p:spPr>
        <p:txBody>
          <a:bodyPr spcFirstLastPara="1" wrap="square" lIns="0" tIns="45700" rIns="0" bIns="0" anchor="b" anchorCtr="0">
            <a:noAutofit/>
          </a:bodyPr>
          <a:lstStyle>
            <a:lvl1pPr marL="0" marR="0" lvl="0"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1pPr>
            <a:lvl2pPr marL="0" marR="0" lvl="1"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2pPr>
            <a:lvl3pPr marL="0" marR="0" lvl="2"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3pPr>
            <a:lvl4pPr marL="0" marR="0" lvl="3"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4pPr>
            <a:lvl5pPr marL="0" marR="0" lvl="4"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5pPr>
            <a:lvl6pPr marL="0" marR="0" lvl="5"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6pPr>
            <a:lvl7pPr marL="0" marR="0" lvl="6"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7pPr>
            <a:lvl8pPr marL="0" marR="0" lvl="7"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8pPr>
            <a:lvl9pPr marL="0" marR="0" lvl="8" indent="0" algn="r" rtl="0">
              <a:spcBef>
                <a:spcPts val="0"/>
              </a:spcBef>
              <a:spcAft>
                <a:spcPts val="0"/>
              </a:spcAft>
              <a:buNone/>
              <a:defRPr sz="1100" b="1" i="0" u="none" strike="noStrike" cap="none">
                <a:solidFill>
                  <a:srgbClr val="4D4D4D"/>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openxmlformats.org/officeDocument/2006/relationships/hyperlink" Target="https://www.rmhs.us/uploads/1/4/5/4/145415380/rmhs_course_catalog_24-25.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rmhs.us/course-request-information1.html" TargetMode="External"/><Relationship Id="rId5" Type="http://schemas.openxmlformats.org/officeDocument/2006/relationships/hyperlink" Target="http://www.rmhs.us/" TargetMode="External"/><Relationship Id="rId4" Type="http://schemas.openxmlformats.org/officeDocument/2006/relationships/hyperlink" Target="http://www.ranchomiragehighschool.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jpg"/><Relationship Id="rId4" Type="http://schemas.openxmlformats.org/officeDocument/2006/relationships/image" Target="../media/image26.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4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2.jpg"/></Relationships>
</file>

<file path=ppt/slides/_rels/slide4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2.jpg"/><Relationship Id="rId4" Type="http://schemas.openxmlformats.org/officeDocument/2006/relationships/image" Target="../media/image26.png"/><Relationship Id="rId9" Type="http://schemas.openxmlformats.org/officeDocument/2006/relationships/image" Target="../media/image31.png"/></Relationships>
</file>

<file path=ppt/slides/_rels/slide4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2.jp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https://www.collegeofthedesert.edu/_web-items/documents/pdf-files/admissions/ar-forms/concurrent-enrollment-complete-checklist.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25"/>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258" name="Google Shape;258;p25"/>
          <p:cNvPicPr preferRelativeResize="0"/>
          <p:nvPr/>
        </p:nvPicPr>
        <p:blipFill rotWithShape="1">
          <a:blip r:embed="rId4">
            <a:alphaModFix/>
          </a:blip>
          <a:srcRect t="13103" b="31499"/>
          <a:stretch/>
        </p:blipFill>
        <p:spPr>
          <a:xfrm>
            <a:off x="0" y="717550"/>
            <a:ext cx="3230563" cy="2940050"/>
          </a:xfrm>
          <a:prstGeom prst="rect">
            <a:avLst/>
          </a:prstGeom>
          <a:noFill/>
          <a:ln>
            <a:noFill/>
          </a:ln>
        </p:spPr>
      </p:pic>
      <p:sp>
        <p:nvSpPr>
          <p:cNvPr id="259" name="Google Shape;259;p25"/>
          <p:cNvSpPr txBox="1"/>
          <p:nvPr/>
        </p:nvSpPr>
        <p:spPr>
          <a:xfrm>
            <a:off x="2922588" y="512763"/>
            <a:ext cx="6145212" cy="2400657"/>
          </a:xfrm>
          <a:prstGeom prst="rect">
            <a:avLst/>
          </a:prstGeom>
          <a:solidFill>
            <a:srgbClr val="5B2027"/>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000" b="1" i="0" u="none" strike="noStrike" cap="none">
                <a:solidFill>
                  <a:srgbClr val="66CCFF"/>
                </a:solidFill>
                <a:latin typeface="Open Sans"/>
                <a:ea typeface="Open Sans"/>
                <a:cs typeface="Open Sans"/>
                <a:sym typeface="Open Sans"/>
              </a:rPr>
              <a:t>2024-25 Course Selection  Presentation</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34"/>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47" name="Google Shape;347;p34"/>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fontScale="90000"/>
          </a:bodyPr>
          <a:lstStyle/>
          <a:p>
            <a:pPr marL="0" lvl="0" indent="0" algn="l" rtl="0">
              <a:spcBef>
                <a:spcPts val="0"/>
              </a:spcBef>
              <a:spcAft>
                <a:spcPts val="0"/>
              </a:spcAft>
              <a:buNone/>
            </a:pPr>
            <a:r>
              <a:rPr lang="en-US">
                <a:solidFill>
                  <a:srgbClr val="66CCFF"/>
                </a:solidFill>
              </a:rPr>
              <a:t>EARLY RELEASE/LATE START AGREEMENT</a:t>
            </a:r>
            <a:endParaRPr/>
          </a:p>
        </p:txBody>
      </p:sp>
      <p:pic>
        <p:nvPicPr>
          <p:cNvPr id="348" name="Google Shape;348;p34"/>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349" name="Google Shape;349;p34"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350" name="Google Shape;350;p34"/>
          <p:cNvSpPr txBox="1">
            <a:spLocks noGrp="1"/>
          </p:cNvSpPr>
          <p:nvPr>
            <p:ph type="body" idx="1"/>
          </p:nvPr>
        </p:nvSpPr>
        <p:spPr>
          <a:xfrm>
            <a:off x="287728" y="1181101"/>
            <a:ext cx="8170472" cy="326390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a:t>con’t</a:t>
            </a:r>
            <a:endParaRPr/>
          </a:p>
          <a:p>
            <a:pPr marL="342900" lvl="0" indent="-273050" algn="l" rtl="0">
              <a:spcBef>
                <a:spcPts val="700"/>
              </a:spcBef>
              <a:spcAft>
                <a:spcPts val="0"/>
              </a:spcAft>
              <a:buSzPts val="1700"/>
              <a:buFont typeface="Noto Sans Symbols"/>
              <a:buChar char="❖"/>
            </a:pPr>
            <a:r>
              <a:rPr lang="en-US"/>
              <a:t>Students have been counseled about options for a shortened day (community college, employment, internship, etc.)</a:t>
            </a:r>
            <a:endParaRPr/>
          </a:p>
          <a:p>
            <a:pPr marL="342900" lvl="0" indent="-273050" algn="l" rtl="0">
              <a:spcBef>
                <a:spcPts val="700"/>
              </a:spcBef>
              <a:spcAft>
                <a:spcPts val="0"/>
              </a:spcAft>
              <a:buSzPts val="1700"/>
              <a:buFont typeface="Noto Sans Symbols"/>
              <a:buChar char="❖"/>
            </a:pPr>
            <a:r>
              <a:rPr lang="en-US"/>
              <a:t>The student has an overall grade point average of </a:t>
            </a:r>
            <a:r>
              <a:rPr lang="en-US">
                <a:solidFill>
                  <a:srgbClr val="66CCFF"/>
                </a:solidFill>
              </a:rPr>
              <a:t>2.0 or higher</a:t>
            </a:r>
            <a:r>
              <a:rPr lang="en-US"/>
              <a:t>.</a:t>
            </a:r>
            <a:endParaRPr/>
          </a:p>
          <a:p>
            <a:pPr marL="342900" lvl="0" indent="-273050" algn="l" rtl="0">
              <a:spcBef>
                <a:spcPts val="700"/>
              </a:spcBef>
              <a:spcAft>
                <a:spcPts val="0"/>
              </a:spcAft>
              <a:buSzPts val="1700"/>
              <a:buFont typeface="Noto Sans Symbols"/>
              <a:buChar char="❖"/>
            </a:pPr>
            <a:r>
              <a:rPr lang="en-US" u="sng"/>
              <a:t>Student is on track to meet graduation requirements &amp; current with your A-G Requirements by the end of his/her senior year</a:t>
            </a:r>
            <a:r>
              <a:rPr lang="en-US"/>
              <a:t>.</a:t>
            </a:r>
            <a:endParaRPr/>
          </a:p>
          <a:p>
            <a:pPr marL="342900" lvl="0" indent="-273050" algn="l" rtl="0">
              <a:spcBef>
                <a:spcPts val="700"/>
              </a:spcBef>
              <a:spcAft>
                <a:spcPts val="0"/>
              </a:spcAft>
              <a:buSzPts val="1700"/>
              <a:buFont typeface="Noto Sans Symbols"/>
              <a:buChar char="❖"/>
            </a:pPr>
            <a:r>
              <a:rPr lang="en-US"/>
              <a:t>The shortened day is being requested by the student </a:t>
            </a:r>
            <a:r>
              <a:rPr lang="en-US">
                <a:solidFill>
                  <a:srgbClr val="FF0000"/>
                </a:solidFill>
              </a:rPr>
              <a:t>AND</a:t>
            </a:r>
            <a:r>
              <a:rPr lang="en-US"/>
              <a:t> parent.</a:t>
            </a:r>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35"/>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56" name="Google Shape;356;p35"/>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r>
              <a:rPr lang="en-US" sz="3100">
                <a:solidFill>
                  <a:schemeClr val="accent2"/>
                </a:solidFill>
              </a:rPr>
              <a:t>ENGLISH COURSE FOR 2024-25 ACADEMIC YEAR</a:t>
            </a:r>
            <a:br>
              <a:rPr lang="en-US">
                <a:solidFill>
                  <a:schemeClr val="accent2"/>
                </a:solidFill>
              </a:rPr>
            </a:br>
            <a:r>
              <a:rPr lang="en-US">
                <a:solidFill>
                  <a:schemeClr val="accent2"/>
                </a:solidFill>
              </a:rPr>
              <a:t> </a:t>
            </a:r>
            <a:endParaRPr/>
          </a:p>
        </p:txBody>
      </p:sp>
      <p:sp>
        <p:nvSpPr>
          <p:cNvPr id="357" name="Google Shape;357;p35"/>
          <p:cNvSpPr txBox="1">
            <a:spLocks noGrp="1"/>
          </p:cNvSpPr>
          <p:nvPr>
            <p:ph type="body" idx="1"/>
          </p:nvPr>
        </p:nvSpPr>
        <p:spPr>
          <a:xfrm>
            <a:off x="408215" y="1020536"/>
            <a:ext cx="8262256" cy="3812721"/>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700"/>
              <a:buChar char="▶"/>
            </a:pPr>
            <a:r>
              <a:rPr lang="en-US"/>
              <a:t>ETHNIC LITERATURE &amp; STUDIES </a:t>
            </a:r>
            <a:endParaRPr/>
          </a:p>
          <a:p>
            <a:pPr marL="342900" lvl="0" indent="-273050" algn="l" rtl="0">
              <a:spcBef>
                <a:spcPts val="700"/>
              </a:spcBef>
              <a:spcAft>
                <a:spcPts val="0"/>
              </a:spcAft>
              <a:buSzPts val="1700"/>
              <a:buChar char="▶"/>
            </a:pPr>
            <a:r>
              <a:rPr lang="en-US"/>
              <a:t>Length of Course: 1 Year </a:t>
            </a:r>
            <a:endParaRPr/>
          </a:p>
          <a:p>
            <a:pPr marL="342900" lvl="0" indent="-273050" algn="l" rtl="0">
              <a:spcBef>
                <a:spcPts val="700"/>
              </a:spcBef>
              <a:spcAft>
                <a:spcPts val="0"/>
              </a:spcAft>
              <a:buSzPts val="1700"/>
              <a:buChar char="▶"/>
            </a:pPr>
            <a:r>
              <a:rPr lang="en-US"/>
              <a:t>Grades: 12 Prerequisites: English III </a:t>
            </a:r>
            <a:endParaRPr/>
          </a:p>
          <a:p>
            <a:pPr marL="342900" lvl="0" indent="-273050" algn="l" rtl="0">
              <a:spcBef>
                <a:spcPts val="700"/>
              </a:spcBef>
              <a:spcAft>
                <a:spcPts val="0"/>
              </a:spcAft>
              <a:buSzPts val="1700"/>
              <a:buChar char="▶"/>
            </a:pPr>
            <a:r>
              <a:rPr lang="en-US"/>
              <a:t>Credits: 10</a:t>
            </a:r>
            <a:endParaRPr/>
          </a:p>
          <a:p>
            <a:pPr marL="342900" lvl="0" indent="-273050" algn="l" rtl="0">
              <a:spcBef>
                <a:spcPts val="700"/>
              </a:spcBef>
              <a:spcAft>
                <a:spcPts val="0"/>
              </a:spcAft>
              <a:buSzPts val="1700"/>
              <a:buChar char="▶"/>
            </a:pPr>
            <a:r>
              <a:rPr lang="en-US"/>
              <a:t> Type: Requirement </a:t>
            </a:r>
            <a:endParaRPr/>
          </a:p>
          <a:p>
            <a:pPr marL="69850" lvl="0" indent="0" algn="l" rtl="0">
              <a:spcBef>
                <a:spcPts val="700"/>
              </a:spcBef>
              <a:spcAft>
                <a:spcPts val="0"/>
              </a:spcAft>
              <a:buSzPts val="1700"/>
              <a:buNone/>
            </a:pPr>
            <a:r>
              <a:rPr lang="en-US"/>
              <a:t>Generally, the course will cover the concepts of race and ethnicity, culture, critical race theory, intersectionality, and literary devices. The major focus will be for students to apply the unique aspects of each unit to multiple ethnic literatures to build connections and appreciations for cultures similar and unlike their own. </a:t>
            </a:r>
            <a:endParaRPr/>
          </a:p>
        </p:txBody>
      </p:sp>
      <p:pic>
        <p:nvPicPr>
          <p:cNvPr id="358" name="Google Shape;358;p35"/>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6"/>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64" name="Google Shape;364;p36"/>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br>
              <a:rPr lang="en-US">
                <a:solidFill>
                  <a:schemeClr val="accent2"/>
                </a:solidFill>
              </a:rPr>
            </a:br>
            <a:r>
              <a:rPr lang="en-US">
                <a:solidFill>
                  <a:schemeClr val="accent2"/>
                </a:solidFill>
              </a:rPr>
              <a:t> </a:t>
            </a:r>
            <a:endParaRPr/>
          </a:p>
        </p:txBody>
      </p:sp>
      <p:pic>
        <p:nvPicPr>
          <p:cNvPr id="365" name="Google Shape;365;p36" descr="Graphical user interface, text, application&#10;&#10;Description automatically generated"/>
          <p:cNvPicPr preferRelativeResize="0">
            <a:picLocks noGrp="1"/>
          </p:cNvPicPr>
          <p:nvPr>
            <p:ph type="body" idx="1"/>
          </p:nvPr>
        </p:nvPicPr>
        <p:blipFill rotWithShape="1">
          <a:blip r:embed="rId4">
            <a:alphaModFix/>
          </a:blip>
          <a:srcRect/>
          <a:stretch/>
        </p:blipFill>
        <p:spPr>
          <a:xfrm>
            <a:off x="792480" y="146572"/>
            <a:ext cx="7910988" cy="4458338"/>
          </a:xfrm>
          <a:prstGeom prst="rect">
            <a:avLst/>
          </a:prstGeom>
          <a:noFill/>
          <a:ln>
            <a:noFill/>
          </a:ln>
        </p:spPr>
      </p:pic>
      <p:pic>
        <p:nvPicPr>
          <p:cNvPr id="366" name="Google Shape;366;p36"/>
          <p:cNvPicPr preferRelativeResize="0"/>
          <p:nvPr/>
        </p:nvPicPr>
        <p:blipFill rotWithShape="1">
          <a:blip r:embed="rId5">
            <a:alphaModFix/>
          </a:blip>
          <a:srcRect t="13103" b="31499"/>
          <a:stretch/>
        </p:blipFill>
        <p:spPr>
          <a:xfrm>
            <a:off x="0" y="4611688"/>
            <a:ext cx="1154113" cy="987425"/>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37"/>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72" name="Google Shape;372;p37"/>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sz="2800">
                <a:solidFill>
                  <a:schemeClr val="accent2"/>
                </a:solidFill>
              </a:rPr>
              <a:t>SENIOR CLASS FOR 2024-25 ACADEMIC YEAR</a:t>
            </a:r>
            <a:endParaRPr sz="2800"/>
          </a:p>
        </p:txBody>
      </p:sp>
      <p:sp>
        <p:nvSpPr>
          <p:cNvPr id="373" name="Google Shape;373;p37"/>
          <p:cNvSpPr txBox="1">
            <a:spLocks noGrp="1"/>
          </p:cNvSpPr>
          <p:nvPr>
            <p:ph type="body" idx="1"/>
          </p:nvPr>
        </p:nvSpPr>
        <p:spPr>
          <a:xfrm>
            <a:off x="577057" y="1050473"/>
            <a:ext cx="7772400" cy="4003219"/>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700"/>
              <a:buChar char="▶"/>
            </a:pPr>
            <a:r>
              <a:rPr lang="en-US"/>
              <a:t>SENIOR SEMINAR </a:t>
            </a:r>
            <a:endParaRPr/>
          </a:p>
          <a:p>
            <a:pPr marL="342900" lvl="0" indent="-273050" algn="l" rtl="0">
              <a:spcBef>
                <a:spcPts val="700"/>
              </a:spcBef>
              <a:spcAft>
                <a:spcPts val="0"/>
              </a:spcAft>
              <a:buSzPts val="1700"/>
              <a:buChar char="▶"/>
            </a:pPr>
            <a:r>
              <a:rPr lang="en-US"/>
              <a:t>Length of Course: 1 Semester </a:t>
            </a:r>
            <a:endParaRPr/>
          </a:p>
          <a:p>
            <a:pPr marL="342900" lvl="0" indent="-273050" algn="l" rtl="0">
              <a:spcBef>
                <a:spcPts val="700"/>
              </a:spcBef>
              <a:spcAft>
                <a:spcPts val="0"/>
              </a:spcAft>
              <a:buSzPts val="1700"/>
              <a:buChar char="▶"/>
            </a:pPr>
            <a:r>
              <a:rPr lang="en-US"/>
              <a:t>Grades: 12 </a:t>
            </a:r>
            <a:endParaRPr/>
          </a:p>
          <a:p>
            <a:pPr marL="342900" lvl="0" indent="-273050" algn="l" rtl="0">
              <a:spcBef>
                <a:spcPts val="700"/>
              </a:spcBef>
              <a:spcAft>
                <a:spcPts val="0"/>
              </a:spcAft>
              <a:buSzPts val="1700"/>
              <a:buChar char="▶"/>
            </a:pPr>
            <a:r>
              <a:rPr lang="en-US"/>
              <a:t>Prerequisites: None, paired with Personal Finance </a:t>
            </a:r>
            <a:endParaRPr/>
          </a:p>
          <a:p>
            <a:pPr marL="342900" lvl="0" indent="-273050" algn="l" rtl="0">
              <a:spcBef>
                <a:spcPts val="700"/>
              </a:spcBef>
              <a:spcAft>
                <a:spcPts val="0"/>
              </a:spcAft>
              <a:buSzPts val="1700"/>
              <a:buChar char="▶"/>
            </a:pPr>
            <a:r>
              <a:rPr lang="en-US"/>
              <a:t>Credits: 5 </a:t>
            </a:r>
            <a:endParaRPr/>
          </a:p>
          <a:p>
            <a:pPr marL="69850" lvl="0" indent="0" algn="l" rtl="0">
              <a:spcBef>
                <a:spcPts val="700"/>
              </a:spcBef>
              <a:spcAft>
                <a:spcPts val="0"/>
              </a:spcAft>
              <a:buSzPts val="1190"/>
              <a:buNone/>
            </a:pPr>
            <a:r>
              <a:rPr lang="en-US" sz="1400"/>
              <a:t>In this course, students will complete several tasks to prepare them for graduation and their 5-year plan. Students will complete college applications using CCGI for the CSU, FAFSA/ Dream Act, and UC applications. They will also receive assistance with the Common Application, Black Common Application, College of the Desert EDGE/PLEDGE as well as private school applications. Students entering the workforce out of high school will receive help with career surveys, job searches, and completing job applications. Students will also finalize a Scholarship Packet, resume, personal statement, and/or cover letter.</a:t>
            </a:r>
            <a:endParaRPr/>
          </a:p>
        </p:txBody>
      </p:sp>
      <p:pic>
        <p:nvPicPr>
          <p:cNvPr id="374" name="Google Shape;374;p37"/>
          <p:cNvPicPr preferRelativeResize="0"/>
          <p:nvPr/>
        </p:nvPicPr>
        <p:blipFill rotWithShape="1">
          <a:blip r:embed="rId4">
            <a:alphaModFix/>
          </a:blip>
          <a:srcRect t="13103" b="31499"/>
          <a:stretch/>
        </p:blipFill>
        <p:spPr>
          <a:xfrm>
            <a:off x="-130628" y="4727575"/>
            <a:ext cx="1154113" cy="987425"/>
          </a:xfrm>
          <a:prstGeom prst="rect">
            <a:avLst/>
          </a:prstGeom>
          <a:noFill/>
          <a:ln>
            <a:noFill/>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38"/>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80" name="Google Shape;380;p38"/>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sz="2800">
                <a:solidFill>
                  <a:schemeClr val="accent2"/>
                </a:solidFill>
              </a:rPr>
              <a:t>SENIOR CLASS FOR 2024-25 ACADEMIC YEAR </a:t>
            </a:r>
            <a:endParaRPr sz="2800"/>
          </a:p>
        </p:txBody>
      </p:sp>
      <p:sp>
        <p:nvSpPr>
          <p:cNvPr id="381" name="Google Shape;381;p38"/>
          <p:cNvSpPr txBox="1">
            <a:spLocks noGrp="1"/>
          </p:cNvSpPr>
          <p:nvPr>
            <p:ph type="body" idx="1"/>
          </p:nvPr>
        </p:nvSpPr>
        <p:spPr>
          <a:xfrm>
            <a:off x="577056" y="1055915"/>
            <a:ext cx="7772400" cy="3111500"/>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700"/>
              <a:buChar char="▶"/>
            </a:pPr>
            <a:r>
              <a:rPr lang="en-US"/>
              <a:t>PERSONAL FINANCE </a:t>
            </a:r>
            <a:endParaRPr/>
          </a:p>
          <a:p>
            <a:pPr marL="342900" lvl="0" indent="-273050" algn="l" rtl="0">
              <a:spcBef>
                <a:spcPts val="700"/>
              </a:spcBef>
              <a:spcAft>
                <a:spcPts val="0"/>
              </a:spcAft>
              <a:buSzPts val="1700"/>
              <a:buChar char="▶"/>
            </a:pPr>
            <a:r>
              <a:rPr lang="en-US"/>
              <a:t>Length of Course: 1 Semester </a:t>
            </a:r>
            <a:endParaRPr/>
          </a:p>
          <a:p>
            <a:pPr marL="342900" lvl="0" indent="-273050" algn="l" rtl="0">
              <a:spcBef>
                <a:spcPts val="700"/>
              </a:spcBef>
              <a:spcAft>
                <a:spcPts val="0"/>
              </a:spcAft>
              <a:buSzPts val="1700"/>
              <a:buChar char="▶"/>
            </a:pPr>
            <a:r>
              <a:rPr lang="en-US"/>
              <a:t>Grades: 12 Prerequisites: None, paired with Senior Seminar </a:t>
            </a:r>
            <a:endParaRPr/>
          </a:p>
          <a:p>
            <a:pPr marL="342900" lvl="0" indent="-273050" algn="l" rtl="0">
              <a:spcBef>
                <a:spcPts val="700"/>
              </a:spcBef>
              <a:spcAft>
                <a:spcPts val="0"/>
              </a:spcAft>
              <a:buSzPts val="1700"/>
              <a:buChar char="▶"/>
            </a:pPr>
            <a:r>
              <a:rPr lang="en-US"/>
              <a:t>Credits: 5 </a:t>
            </a:r>
            <a:endParaRPr/>
          </a:p>
          <a:p>
            <a:pPr marL="69850" lvl="0" indent="0" algn="l" rtl="0">
              <a:spcBef>
                <a:spcPts val="700"/>
              </a:spcBef>
              <a:spcAft>
                <a:spcPts val="0"/>
              </a:spcAft>
              <a:buSzPts val="1530"/>
              <a:buNone/>
            </a:pPr>
            <a:r>
              <a:rPr lang="en-US" sz="1800"/>
              <a:t>Personal Finance is a semester-long course designed to deliver essential financial understanding engagingly. Students will learn personal finance through comprehensive lesson plans, activities, projects, and more. The curriculum is also designed to use current technology, spark participation, and integrate real-world scenarios. Personal Finance consists of 10 units and diagnostic, midterm, and final exams that expand upon a student’s finance, math, and critical thinking skills.</a:t>
            </a:r>
            <a:endParaRPr/>
          </a:p>
        </p:txBody>
      </p:sp>
      <p:pic>
        <p:nvPicPr>
          <p:cNvPr id="382" name="Google Shape;382;p38"/>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39"/>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88" name="Google Shape;388;p39"/>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r>
              <a:rPr lang="en-US" sz="3200">
                <a:solidFill>
                  <a:schemeClr val="accent2"/>
                </a:solidFill>
              </a:rPr>
              <a:t>SEMESTER 2 – PERSONAL FINANCE </a:t>
            </a:r>
            <a:br>
              <a:rPr lang="en-US" sz="3200"/>
            </a:br>
            <a:r>
              <a:rPr lang="en-US" sz="2800">
                <a:solidFill>
                  <a:srgbClr val="00B050"/>
                </a:solidFill>
              </a:rPr>
              <a:t>THE MONEY CLASS $$$</a:t>
            </a:r>
            <a:endParaRPr sz="3200">
              <a:solidFill>
                <a:srgbClr val="00B050"/>
              </a:solidFill>
            </a:endParaRPr>
          </a:p>
        </p:txBody>
      </p:sp>
      <p:pic>
        <p:nvPicPr>
          <p:cNvPr id="389" name="Google Shape;389;p39"/>
          <p:cNvPicPr preferRelativeResize="0"/>
          <p:nvPr/>
        </p:nvPicPr>
        <p:blipFill rotWithShape="1">
          <a:blip r:embed="rId4">
            <a:alphaModFix/>
          </a:blip>
          <a:srcRect t="13103" b="31499"/>
          <a:stretch/>
        </p:blipFill>
        <p:spPr>
          <a:xfrm>
            <a:off x="-32657" y="4611688"/>
            <a:ext cx="1154113" cy="987425"/>
          </a:xfrm>
          <a:prstGeom prst="rect">
            <a:avLst/>
          </a:prstGeom>
          <a:noFill/>
          <a:ln>
            <a:noFill/>
          </a:ln>
        </p:spPr>
      </p:pic>
      <p:pic>
        <p:nvPicPr>
          <p:cNvPr id="390" name="Google Shape;390;p39"/>
          <p:cNvPicPr preferRelativeResize="0">
            <a:picLocks noGrp="1"/>
          </p:cNvPicPr>
          <p:nvPr>
            <p:ph type="body" idx="1"/>
          </p:nvPr>
        </p:nvPicPr>
        <p:blipFill rotWithShape="1">
          <a:blip r:embed="rId5">
            <a:alphaModFix/>
          </a:blip>
          <a:srcRect/>
          <a:stretch/>
        </p:blipFill>
        <p:spPr>
          <a:xfrm>
            <a:off x="6191250" y="1181100"/>
            <a:ext cx="2952750" cy="1480230"/>
          </a:xfrm>
          <a:prstGeom prst="rect">
            <a:avLst/>
          </a:prstGeom>
          <a:noFill/>
          <a:ln>
            <a:noFill/>
          </a:ln>
        </p:spPr>
      </p:pic>
      <p:pic>
        <p:nvPicPr>
          <p:cNvPr id="391" name="Google Shape;391;p39"/>
          <p:cNvPicPr preferRelativeResize="0"/>
          <p:nvPr/>
        </p:nvPicPr>
        <p:blipFill rotWithShape="1">
          <a:blip r:embed="rId6">
            <a:alphaModFix/>
          </a:blip>
          <a:srcRect/>
          <a:stretch/>
        </p:blipFill>
        <p:spPr>
          <a:xfrm>
            <a:off x="6191251" y="2661330"/>
            <a:ext cx="2952750" cy="1363663"/>
          </a:xfrm>
          <a:prstGeom prst="rect">
            <a:avLst/>
          </a:prstGeom>
          <a:noFill/>
          <a:ln>
            <a:noFill/>
          </a:ln>
        </p:spPr>
      </p:pic>
      <p:pic>
        <p:nvPicPr>
          <p:cNvPr id="392" name="Google Shape;392;p39"/>
          <p:cNvPicPr preferRelativeResize="0"/>
          <p:nvPr/>
        </p:nvPicPr>
        <p:blipFill rotWithShape="1">
          <a:blip r:embed="rId7">
            <a:alphaModFix/>
          </a:blip>
          <a:srcRect/>
          <a:stretch/>
        </p:blipFill>
        <p:spPr>
          <a:xfrm>
            <a:off x="6191250" y="4024993"/>
            <a:ext cx="2952750" cy="1363663"/>
          </a:xfrm>
          <a:prstGeom prst="rect">
            <a:avLst/>
          </a:prstGeom>
          <a:noFill/>
          <a:ln>
            <a:noFill/>
          </a:ln>
        </p:spPr>
      </p:pic>
      <p:sp>
        <p:nvSpPr>
          <p:cNvPr id="393" name="Google Shape;393;p39"/>
          <p:cNvSpPr txBox="1"/>
          <p:nvPr/>
        </p:nvSpPr>
        <p:spPr>
          <a:xfrm>
            <a:off x="97973" y="1184388"/>
            <a:ext cx="6030685" cy="34163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2400"/>
              <a:buFont typeface="Noto Sans Symbols"/>
              <a:buChar char="⮚"/>
            </a:pPr>
            <a:r>
              <a:rPr lang="en-US" sz="2400">
                <a:solidFill>
                  <a:schemeClr val="lt1"/>
                </a:solidFill>
                <a:latin typeface="Gill Sans"/>
                <a:ea typeface="Gill Sans"/>
                <a:cs typeface="Gill Sans"/>
                <a:sym typeface="Gill Sans"/>
              </a:rPr>
              <a:t>Learn how to save, manage money, &amp; build wealth</a:t>
            </a:r>
            <a:endParaRPr/>
          </a:p>
          <a:p>
            <a:pPr marL="285750" marR="0" lvl="0" indent="-285750" algn="l" rtl="0">
              <a:spcBef>
                <a:spcPts val="0"/>
              </a:spcBef>
              <a:spcAft>
                <a:spcPts val="0"/>
              </a:spcAft>
              <a:buClr>
                <a:schemeClr val="lt1"/>
              </a:buClr>
              <a:buSzPts val="2400"/>
              <a:buFont typeface="Noto Sans Symbols"/>
              <a:buChar char="⮚"/>
            </a:pPr>
            <a:r>
              <a:rPr lang="en-US" sz="2400">
                <a:solidFill>
                  <a:schemeClr val="lt1"/>
                </a:solidFill>
                <a:latin typeface="Gill Sans"/>
                <a:ea typeface="Gill Sans"/>
                <a:cs typeface="Gill Sans"/>
                <a:sym typeface="Gill Sans"/>
              </a:rPr>
              <a:t>How to build credit</a:t>
            </a:r>
            <a:endParaRPr/>
          </a:p>
          <a:p>
            <a:pPr marL="285750" marR="0" lvl="0" indent="-285750" algn="l" rtl="0">
              <a:spcBef>
                <a:spcPts val="0"/>
              </a:spcBef>
              <a:spcAft>
                <a:spcPts val="0"/>
              </a:spcAft>
              <a:buClr>
                <a:schemeClr val="lt1"/>
              </a:buClr>
              <a:buSzPts val="2400"/>
              <a:buFont typeface="Noto Sans Symbols"/>
              <a:buChar char="⮚"/>
            </a:pPr>
            <a:r>
              <a:rPr lang="en-US" sz="2400">
                <a:solidFill>
                  <a:schemeClr val="lt1"/>
                </a:solidFill>
                <a:latin typeface="Gill Sans"/>
                <a:ea typeface="Gill Sans"/>
                <a:cs typeface="Gill Sans"/>
                <a:sym typeface="Gill Sans"/>
              </a:rPr>
              <a:t>How to buy a car</a:t>
            </a:r>
            <a:endParaRPr/>
          </a:p>
          <a:p>
            <a:pPr marL="285750" marR="0" lvl="0" indent="-285750" algn="l" rtl="0">
              <a:spcBef>
                <a:spcPts val="0"/>
              </a:spcBef>
              <a:spcAft>
                <a:spcPts val="0"/>
              </a:spcAft>
              <a:buClr>
                <a:schemeClr val="lt1"/>
              </a:buClr>
              <a:buSzPts val="2400"/>
              <a:buFont typeface="Noto Sans Symbols"/>
              <a:buChar char="⮚"/>
            </a:pPr>
            <a:r>
              <a:rPr lang="en-US" sz="2400">
                <a:solidFill>
                  <a:schemeClr val="lt1"/>
                </a:solidFill>
                <a:latin typeface="Gill Sans"/>
                <a:ea typeface="Gill Sans"/>
                <a:cs typeface="Gill Sans"/>
                <a:sym typeface="Gill Sans"/>
              </a:rPr>
              <a:t>How to buy a house</a:t>
            </a:r>
            <a:endParaRPr/>
          </a:p>
          <a:p>
            <a:pPr marL="285750" marR="0" lvl="0" indent="-285750" algn="l" rtl="0">
              <a:spcBef>
                <a:spcPts val="0"/>
              </a:spcBef>
              <a:spcAft>
                <a:spcPts val="0"/>
              </a:spcAft>
              <a:buClr>
                <a:schemeClr val="lt1"/>
              </a:buClr>
              <a:buSzPts val="2400"/>
              <a:buFont typeface="Noto Sans Symbols"/>
              <a:buChar char="⮚"/>
            </a:pPr>
            <a:r>
              <a:rPr lang="en-US" sz="2400">
                <a:solidFill>
                  <a:schemeClr val="lt1"/>
                </a:solidFill>
                <a:latin typeface="Gill Sans"/>
                <a:ea typeface="Gill Sans"/>
                <a:cs typeface="Gill Sans"/>
                <a:sym typeface="Gill Sans"/>
              </a:rPr>
              <a:t>Budgeting</a:t>
            </a:r>
            <a:endParaRPr/>
          </a:p>
          <a:p>
            <a:pPr marL="285750" marR="0" lvl="0" indent="-285750" algn="l" rtl="0">
              <a:spcBef>
                <a:spcPts val="0"/>
              </a:spcBef>
              <a:spcAft>
                <a:spcPts val="0"/>
              </a:spcAft>
              <a:buClr>
                <a:schemeClr val="lt1"/>
              </a:buClr>
              <a:buSzPts val="2400"/>
              <a:buFont typeface="Noto Sans Symbols"/>
              <a:buChar char="⮚"/>
            </a:pPr>
            <a:r>
              <a:rPr lang="en-US" sz="2400">
                <a:solidFill>
                  <a:schemeClr val="lt1"/>
                </a:solidFill>
                <a:latin typeface="Gill Sans"/>
                <a:ea typeface="Gill Sans"/>
                <a:cs typeface="Gill Sans"/>
                <a:sym typeface="Gill Sans"/>
              </a:rPr>
              <a:t>Investing in the stock market</a:t>
            </a:r>
            <a:endParaRPr/>
          </a:p>
          <a:p>
            <a:pPr marL="285750" marR="0" lvl="0" indent="-285750" algn="l" rtl="0">
              <a:spcBef>
                <a:spcPts val="0"/>
              </a:spcBef>
              <a:spcAft>
                <a:spcPts val="0"/>
              </a:spcAft>
              <a:buClr>
                <a:schemeClr val="lt1"/>
              </a:buClr>
              <a:buSzPts val="2400"/>
              <a:buFont typeface="Noto Sans Symbols"/>
              <a:buChar char="⮚"/>
            </a:pPr>
            <a:r>
              <a:rPr lang="en-US" sz="2400">
                <a:solidFill>
                  <a:schemeClr val="lt1"/>
                </a:solidFill>
                <a:latin typeface="Gill Sans"/>
                <a:ea typeface="Gill Sans"/>
                <a:cs typeface="Gill Sans"/>
                <a:sym typeface="Gill Sans"/>
              </a:rPr>
              <a:t>Learn about the psychology of money</a:t>
            </a:r>
            <a:endParaRPr/>
          </a:p>
          <a:p>
            <a:pPr marL="285750" marR="0" lvl="0" indent="-285750" algn="l" rtl="0">
              <a:spcBef>
                <a:spcPts val="0"/>
              </a:spcBef>
              <a:spcAft>
                <a:spcPts val="0"/>
              </a:spcAft>
              <a:buClr>
                <a:schemeClr val="lt1"/>
              </a:buClr>
              <a:buSzPts val="2400"/>
              <a:buFont typeface="Noto Sans Symbols"/>
              <a:buChar char="⮚"/>
            </a:pPr>
            <a:r>
              <a:rPr lang="en-US" sz="2400">
                <a:solidFill>
                  <a:schemeClr val="lt1"/>
                </a:solidFill>
                <a:latin typeface="Gill Sans"/>
                <a:ea typeface="Gill Sans"/>
                <a:cs typeface="Gill Sans"/>
                <a:sym typeface="Gill Sans"/>
              </a:rPr>
              <a:t>The habits of Millionaires</a:t>
            </a: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40"/>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99" name="Google Shape;399;p40"/>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chemeClr val="accent2"/>
                </a:solidFill>
              </a:rPr>
              <a:t>EXISTING COURSES</a:t>
            </a:r>
            <a:endParaRPr/>
          </a:p>
        </p:txBody>
      </p:sp>
      <p:sp>
        <p:nvSpPr>
          <p:cNvPr id="400" name="Google Shape;400;p40"/>
          <p:cNvSpPr txBox="1">
            <a:spLocks noGrp="1"/>
          </p:cNvSpPr>
          <p:nvPr>
            <p:ph type="body" idx="1"/>
          </p:nvPr>
        </p:nvSpPr>
        <p:spPr>
          <a:xfrm>
            <a:off x="620486" y="1047751"/>
            <a:ext cx="7992835" cy="3507920"/>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700"/>
              <a:buChar char="▶"/>
            </a:pPr>
            <a:r>
              <a:rPr lang="en-US"/>
              <a:t>COMPUTER SCIENCE A - ADVANCED PLACEMENT </a:t>
            </a:r>
            <a:endParaRPr/>
          </a:p>
          <a:p>
            <a:pPr marL="342900" lvl="0" indent="-273050" algn="l" rtl="0">
              <a:spcBef>
                <a:spcPts val="700"/>
              </a:spcBef>
              <a:spcAft>
                <a:spcPts val="0"/>
              </a:spcAft>
              <a:buSzPts val="1700"/>
              <a:buChar char="▶"/>
            </a:pPr>
            <a:r>
              <a:rPr lang="en-US"/>
              <a:t>Length of Course: 1 Year </a:t>
            </a:r>
            <a:endParaRPr/>
          </a:p>
          <a:p>
            <a:pPr marL="342900" lvl="0" indent="-273050" algn="l" rtl="0">
              <a:spcBef>
                <a:spcPts val="700"/>
              </a:spcBef>
              <a:spcAft>
                <a:spcPts val="0"/>
              </a:spcAft>
              <a:buSzPts val="1700"/>
              <a:buChar char="▶"/>
            </a:pPr>
            <a:r>
              <a:rPr lang="en-US"/>
              <a:t>Grades: 11-12 Prerequisites: IM I recommended </a:t>
            </a:r>
            <a:endParaRPr/>
          </a:p>
          <a:p>
            <a:pPr marL="342900" lvl="0" indent="-273050" algn="l" rtl="0">
              <a:spcBef>
                <a:spcPts val="700"/>
              </a:spcBef>
              <a:spcAft>
                <a:spcPts val="0"/>
              </a:spcAft>
              <a:buSzPts val="1700"/>
              <a:buChar char="▶"/>
            </a:pPr>
            <a:r>
              <a:rPr lang="en-US"/>
              <a:t>Credits: 10 </a:t>
            </a:r>
            <a:endParaRPr/>
          </a:p>
          <a:p>
            <a:pPr marL="342900" lvl="0" indent="-273050" algn="l" rtl="0">
              <a:spcBef>
                <a:spcPts val="700"/>
              </a:spcBef>
              <a:spcAft>
                <a:spcPts val="0"/>
              </a:spcAft>
              <a:buSzPts val="1700"/>
              <a:buChar char="▶"/>
            </a:pPr>
            <a:r>
              <a:rPr lang="en-US"/>
              <a:t>Type: Elective (G &amp; C)</a:t>
            </a:r>
            <a:endParaRPr/>
          </a:p>
          <a:p>
            <a:pPr marL="69850" lvl="0" indent="0" algn="l" rtl="0">
              <a:spcBef>
                <a:spcPts val="700"/>
              </a:spcBef>
              <a:spcAft>
                <a:spcPts val="0"/>
              </a:spcAft>
              <a:buSzPts val="1700"/>
              <a:buNone/>
            </a:pPr>
            <a:r>
              <a:rPr lang="en-US"/>
              <a:t>AP Computer Science A is an introductory college-level computer science course. Students cultivate their understanding of coding through analyzing, writing, and testing code as they explore concepts like modularity, variables, and control structures.</a:t>
            </a:r>
            <a:endParaRPr/>
          </a:p>
        </p:txBody>
      </p:sp>
      <p:pic>
        <p:nvPicPr>
          <p:cNvPr id="401" name="Google Shape;401;p40"/>
          <p:cNvPicPr preferRelativeResize="0"/>
          <p:nvPr/>
        </p:nvPicPr>
        <p:blipFill rotWithShape="1">
          <a:blip r:embed="rId4">
            <a:alphaModFix/>
          </a:blip>
          <a:srcRect t="13103" b="31499"/>
          <a:stretch/>
        </p:blipFill>
        <p:spPr>
          <a:xfrm>
            <a:off x="0" y="4667249"/>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41"/>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07" name="Google Shape;407;p41"/>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chemeClr val="accent2"/>
                </a:solidFill>
              </a:rPr>
              <a:t>EXISTING COURSES</a:t>
            </a:r>
            <a:endParaRPr/>
          </a:p>
        </p:txBody>
      </p:sp>
      <p:sp>
        <p:nvSpPr>
          <p:cNvPr id="408" name="Google Shape;408;p41"/>
          <p:cNvSpPr txBox="1">
            <a:spLocks noGrp="1"/>
          </p:cNvSpPr>
          <p:nvPr>
            <p:ph type="body" idx="1"/>
          </p:nvPr>
        </p:nvSpPr>
        <p:spPr>
          <a:xfrm>
            <a:off x="800100" y="974272"/>
            <a:ext cx="7772400" cy="4226378"/>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530"/>
              <a:buChar char="▶"/>
            </a:pPr>
            <a:r>
              <a:rPr lang="en-US" sz="1800"/>
              <a:t>COMPUTER SCIENCE PRINCIPLES - ADVANCED PLACEMENT </a:t>
            </a:r>
            <a:endParaRPr/>
          </a:p>
          <a:p>
            <a:pPr marL="342900" lvl="0" indent="-273050" algn="l" rtl="0">
              <a:spcBef>
                <a:spcPts val="700"/>
              </a:spcBef>
              <a:spcAft>
                <a:spcPts val="0"/>
              </a:spcAft>
              <a:buSzPts val="1530"/>
              <a:buChar char="▶"/>
            </a:pPr>
            <a:r>
              <a:rPr lang="en-US" sz="1800"/>
              <a:t> Length of Course: 1 Year </a:t>
            </a:r>
            <a:endParaRPr/>
          </a:p>
          <a:p>
            <a:pPr marL="342900" lvl="0" indent="-273050" algn="l" rtl="0">
              <a:spcBef>
                <a:spcPts val="700"/>
              </a:spcBef>
              <a:spcAft>
                <a:spcPts val="0"/>
              </a:spcAft>
              <a:buSzPts val="1530"/>
              <a:buChar char="▶"/>
            </a:pPr>
            <a:r>
              <a:rPr lang="en-US" sz="1800"/>
              <a:t>Grades: 10-12 </a:t>
            </a:r>
            <a:endParaRPr/>
          </a:p>
          <a:p>
            <a:pPr marL="342900" lvl="0" indent="-273050" algn="l" rtl="0">
              <a:spcBef>
                <a:spcPts val="700"/>
              </a:spcBef>
              <a:spcAft>
                <a:spcPts val="0"/>
              </a:spcAft>
              <a:buSzPts val="1530"/>
              <a:buChar char="▶"/>
            </a:pPr>
            <a:r>
              <a:rPr lang="en-US" sz="1800"/>
              <a:t>Prerequisites: Integrated Math I recommended </a:t>
            </a:r>
            <a:endParaRPr/>
          </a:p>
          <a:p>
            <a:pPr marL="342900" lvl="0" indent="-273050" algn="l" rtl="0">
              <a:spcBef>
                <a:spcPts val="700"/>
              </a:spcBef>
              <a:spcAft>
                <a:spcPts val="0"/>
              </a:spcAft>
              <a:buSzPts val="1530"/>
              <a:buChar char="▶"/>
            </a:pPr>
            <a:r>
              <a:rPr lang="en-US" sz="1800"/>
              <a:t>Credits: 10 </a:t>
            </a:r>
            <a:endParaRPr/>
          </a:p>
          <a:p>
            <a:pPr marL="342900" lvl="0" indent="-273050" algn="l" rtl="0">
              <a:spcBef>
                <a:spcPts val="700"/>
              </a:spcBef>
              <a:spcAft>
                <a:spcPts val="0"/>
              </a:spcAft>
              <a:buSzPts val="1530"/>
              <a:buChar char="▶"/>
            </a:pPr>
            <a:r>
              <a:rPr lang="en-US" sz="1800"/>
              <a:t>Type: Elective (G &amp; D) </a:t>
            </a:r>
            <a:endParaRPr/>
          </a:p>
          <a:p>
            <a:pPr marL="69850" lvl="0" indent="0" algn="l" rtl="0">
              <a:spcBef>
                <a:spcPts val="700"/>
              </a:spcBef>
              <a:spcAft>
                <a:spcPts val="0"/>
              </a:spcAft>
              <a:buSzPts val="1190"/>
              <a:buNone/>
            </a:pPr>
            <a:r>
              <a:rPr lang="en-US" sz="1400"/>
              <a:t>AP Computer Science Principles is an introductory college-level computing course that introduces students to the breadth of the field of computer science. Students learn to design and evaluate solutions and apply computer science to solve problems through the development of algorithms and programs. They incorporate abstraction into programs and use data to discover new knowledge. Students also explain how computing innovations and computing systems—including the internetwork, explore their potential impacts and contribute to a computing culture that is collaborative and ethical.</a:t>
            </a:r>
            <a:endParaRPr/>
          </a:p>
        </p:txBody>
      </p:sp>
      <p:pic>
        <p:nvPicPr>
          <p:cNvPr id="409" name="Google Shape;409;p41"/>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42"/>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15" name="Google Shape;415;p42"/>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chemeClr val="accent2"/>
                </a:solidFill>
              </a:rPr>
              <a:t>EXISTING COURSES</a:t>
            </a:r>
            <a:endParaRPr/>
          </a:p>
        </p:txBody>
      </p:sp>
      <p:sp>
        <p:nvSpPr>
          <p:cNvPr id="416" name="Google Shape;416;p42"/>
          <p:cNvSpPr txBox="1">
            <a:spLocks noGrp="1"/>
          </p:cNvSpPr>
          <p:nvPr>
            <p:ph type="body" idx="1"/>
          </p:nvPr>
        </p:nvSpPr>
        <p:spPr>
          <a:xfrm>
            <a:off x="685800" y="960120"/>
            <a:ext cx="7962900" cy="3651568"/>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700"/>
              <a:buChar char="▶"/>
            </a:pPr>
            <a:r>
              <a:rPr lang="en-US"/>
              <a:t>Human Geography - ADVANCED PLACEMENT </a:t>
            </a:r>
            <a:endParaRPr/>
          </a:p>
          <a:p>
            <a:pPr marL="342900" lvl="0" indent="-273050" algn="l" rtl="0">
              <a:spcBef>
                <a:spcPts val="700"/>
              </a:spcBef>
              <a:spcAft>
                <a:spcPts val="0"/>
              </a:spcAft>
              <a:buSzPts val="1700"/>
              <a:buChar char="▶"/>
            </a:pPr>
            <a:r>
              <a:rPr lang="en-US"/>
              <a:t> Length of Course: 1 Year </a:t>
            </a:r>
            <a:endParaRPr/>
          </a:p>
          <a:p>
            <a:pPr marL="342900" lvl="0" indent="-273050" algn="l" rtl="0">
              <a:spcBef>
                <a:spcPts val="700"/>
              </a:spcBef>
              <a:spcAft>
                <a:spcPts val="0"/>
              </a:spcAft>
              <a:buSzPts val="1700"/>
              <a:buChar char="▶"/>
            </a:pPr>
            <a:r>
              <a:rPr lang="en-US"/>
              <a:t>Grades: 9-12 </a:t>
            </a:r>
            <a:endParaRPr/>
          </a:p>
          <a:p>
            <a:pPr marL="342900" lvl="0" indent="-273050" algn="l" rtl="0">
              <a:spcBef>
                <a:spcPts val="700"/>
              </a:spcBef>
              <a:spcAft>
                <a:spcPts val="0"/>
              </a:spcAft>
              <a:buSzPts val="1700"/>
              <a:buChar char="▶"/>
            </a:pPr>
            <a:r>
              <a:rPr lang="en-US"/>
              <a:t>Prerequisites: None </a:t>
            </a:r>
            <a:endParaRPr/>
          </a:p>
          <a:p>
            <a:pPr marL="342900" lvl="0" indent="-273050" algn="l" rtl="0">
              <a:spcBef>
                <a:spcPts val="700"/>
              </a:spcBef>
              <a:spcAft>
                <a:spcPts val="0"/>
              </a:spcAft>
              <a:buSzPts val="1700"/>
              <a:buChar char="▶"/>
            </a:pPr>
            <a:r>
              <a:rPr lang="en-US"/>
              <a:t>Credits: 10 </a:t>
            </a:r>
            <a:endParaRPr/>
          </a:p>
          <a:p>
            <a:pPr marL="342900" lvl="0" indent="-273050" algn="l" rtl="0">
              <a:spcBef>
                <a:spcPts val="700"/>
              </a:spcBef>
              <a:spcAft>
                <a:spcPts val="0"/>
              </a:spcAft>
              <a:buSzPts val="1700"/>
              <a:buChar char="▶"/>
            </a:pPr>
            <a:r>
              <a:rPr lang="en-US"/>
              <a:t>Type: Elective (A &amp; G) </a:t>
            </a:r>
            <a:endParaRPr/>
          </a:p>
          <a:p>
            <a:pPr marL="69850" lvl="0" indent="0" algn="l" rtl="0">
              <a:spcBef>
                <a:spcPts val="700"/>
              </a:spcBef>
              <a:spcAft>
                <a:spcPts val="0"/>
              </a:spcAft>
              <a:buSzPts val="1445"/>
              <a:buNone/>
            </a:pPr>
            <a:r>
              <a:rPr lang="en-US" sz="1700"/>
              <a:t>AP Human Geography is an introductory college-level human geography course. Students cultivate their understanding of human geography through data and geographic analyses as they explore topics like patterns and spatial organization, human impacts and interactions with their environment, and spatial processes and societal change.</a:t>
            </a:r>
            <a:endParaRPr/>
          </a:p>
        </p:txBody>
      </p:sp>
      <p:pic>
        <p:nvPicPr>
          <p:cNvPr id="417" name="Google Shape;417;p42"/>
          <p:cNvPicPr preferRelativeResize="0"/>
          <p:nvPr/>
        </p:nvPicPr>
        <p:blipFill rotWithShape="1">
          <a:blip r:embed="rId4">
            <a:alphaModFix/>
          </a:blip>
          <a:srcRect t="13103" b="31499"/>
          <a:stretch/>
        </p:blipFill>
        <p:spPr>
          <a:xfrm>
            <a:off x="-79693" y="4611688"/>
            <a:ext cx="1154113" cy="987425"/>
          </a:xfrm>
          <a:prstGeom prst="rect">
            <a:avLst/>
          </a:prstGeom>
          <a:noFill/>
          <a:ln>
            <a:noFill/>
          </a:ln>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43"/>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23" name="Google Shape;423;p43"/>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r>
              <a:rPr lang="en-US">
                <a:solidFill>
                  <a:srgbClr val="66CCFF"/>
                </a:solidFill>
              </a:rPr>
              <a:t>WORLD LANG SEQUENCE – </a:t>
            </a:r>
            <a:r>
              <a:rPr lang="en-US">
                <a:solidFill>
                  <a:srgbClr val="D37E88"/>
                </a:solidFill>
              </a:rPr>
              <a:t>NATIVE</a:t>
            </a:r>
            <a:r>
              <a:rPr lang="en-US">
                <a:solidFill>
                  <a:srgbClr val="66CCFF"/>
                </a:solidFill>
              </a:rPr>
              <a:t>/</a:t>
            </a:r>
            <a:r>
              <a:rPr lang="en-US">
                <a:solidFill>
                  <a:srgbClr val="FFF2CC"/>
                </a:solidFill>
              </a:rPr>
              <a:t>NON-NATIVE</a:t>
            </a:r>
            <a:endParaRPr>
              <a:solidFill>
                <a:srgbClr val="FFF2CC"/>
              </a:solidFill>
            </a:endParaRPr>
          </a:p>
        </p:txBody>
      </p:sp>
      <p:pic>
        <p:nvPicPr>
          <p:cNvPr id="424" name="Google Shape;424;p43"/>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pic>
        <p:nvPicPr>
          <p:cNvPr id="425" name="Google Shape;425;p43"/>
          <p:cNvPicPr preferRelativeResize="0"/>
          <p:nvPr/>
        </p:nvPicPr>
        <p:blipFill>
          <a:blip r:embed="rId5">
            <a:alphaModFix/>
          </a:blip>
          <a:stretch>
            <a:fillRect/>
          </a:stretch>
        </p:blipFill>
        <p:spPr>
          <a:xfrm>
            <a:off x="1243825" y="1324875"/>
            <a:ext cx="6972450" cy="3536725"/>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6"/>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265" name="Google Shape;265;p26"/>
          <p:cNvPicPr preferRelativeResize="0"/>
          <p:nvPr/>
        </p:nvPicPr>
        <p:blipFill rotWithShape="1">
          <a:blip r:embed="rId4">
            <a:alphaModFix amt="58000"/>
          </a:blip>
          <a:srcRect r="1989"/>
          <a:stretch/>
        </p:blipFill>
        <p:spPr>
          <a:xfrm>
            <a:off x="209075" y="144475"/>
            <a:ext cx="8725849" cy="5455276"/>
          </a:xfrm>
          <a:prstGeom prst="rect">
            <a:avLst/>
          </a:prstGeom>
          <a:noFill/>
          <a:ln>
            <a:noFill/>
          </a:ln>
          <a:effectLst>
            <a:outerShdw blurRad="57150" algn="bl" rotWithShape="0">
              <a:srgbClr val="ECECEC">
                <a:alpha val="38000"/>
              </a:srgbClr>
            </a:outerShdw>
          </a:effectLst>
        </p:spPr>
      </p:pic>
      <p:sp>
        <p:nvSpPr>
          <p:cNvPr id="266" name="Google Shape;266;p26"/>
          <p:cNvSpPr txBox="1">
            <a:spLocks noGrp="1"/>
          </p:cNvSpPr>
          <p:nvPr>
            <p:ph type="title"/>
          </p:nvPr>
        </p:nvSpPr>
        <p:spPr>
          <a:xfrm>
            <a:off x="685800" y="144475"/>
            <a:ext cx="7772400" cy="95250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r>
              <a:rPr lang="en-US" b="1">
                <a:solidFill>
                  <a:srgbClr val="800000"/>
                </a:solidFill>
              </a:rPr>
              <a:t>RMHS COUNSELING DEPARTMENT</a:t>
            </a:r>
            <a:endParaRPr b="1">
              <a:solidFill>
                <a:srgbClr val="800000"/>
              </a:solidFill>
            </a:endParaRPr>
          </a:p>
        </p:txBody>
      </p:sp>
      <p:pic>
        <p:nvPicPr>
          <p:cNvPr id="267" name="Google Shape;267;p26"/>
          <p:cNvPicPr preferRelativeResize="0"/>
          <p:nvPr/>
        </p:nvPicPr>
        <p:blipFill rotWithShape="1">
          <a:blip r:embed="rId5">
            <a:alphaModFix/>
          </a:blip>
          <a:srcRect t="13101" b="31499"/>
          <a:stretch/>
        </p:blipFill>
        <p:spPr>
          <a:xfrm>
            <a:off x="-121920" y="4655026"/>
            <a:ext cx="1154113" cy="987425"/>
          </a:xfrm>
          <a:prstGeom prst="rect">
            <a:avLst/>
          </a:prstGeom>
          <a:noFill/>
          <a:ln>
            <a:noFill/>
          </a:ln>
        </p:spPr>
      </p:pic>
      <p:pic>
        <p:nvPicPr>
          <p:cNvPr id="268" name="Google Shape;268;p26"/>
          <p:cNvPicPr preferRelativeResize="0"/>
          <p:nvPr/>
        </p:nvPicPr>
        <p:blipFill rotWithShape="1">
          <a:blip r:embed="rId6">
            <a:alphaModFix/>
          </a:blip>
          <a:srcRect l="19419"/>
          <a:stretch/>
        </p:blipFill>
        <p:spPr>
          <a:xfrm>
            <a:off x="1121574" y="3346550"/>
            <a:ext cx="1425478" cy="1532025"/>
          </a:xfrm>
          <a:prstGeom prst="rect">
            <a:avLst/>
          </a:prstGeom>
          <a:noFill/>
          <a:ln>
            <a:noFill/>
          </a:ln>
        </p:spPr>
      </p:pic>
      <p:pic>
        <p:nvPicPr>
          <p:cNvPr id="269" name="Google Shape;269;p26"/>
          <p:cNvPicPr preferRelativeResize="0"/>
          <p:nvPr/>
        </p:nvPicPr>
        <p:blipFill rotWithShape="1">
          <a:blip r:embed="rId7">
            <a:alphaModFix/>
          </a:blip>
          <a:srcRect l="15729" r="3357"/>
          <a:stretch/>
        </p:blipFill>
        <p:spPr>
          <a:xfrm rot="-8">
            <a:off x="5278625" y="3391514"/>
            <a:ext cx="1361274" cy="1442097"/>
          </a:xfrm>
          <a:prstGeom prst="rect">
            <a:avLst/>
          </a:prstGeom>
          <a:noFill/>
          <a:ln>
            <a:noFill/>
          </a:ln>
        </p:spPr>
      </p:pic>
      <p:pic>
        <p:nvPicPr>
          <p:cNvPr id="270" name="Google Shape;270;p26"/>
          <p:cNvPicPr preferRelativeResize="0"/>
          <p:nvPr/>
        </p:nvPicPr>
        <p:blipFill rotWithShape="1">
          <a:blip r:embed="rId8">
            <a:alphaModFix/>
          </a:blip>
          <a:srcRect l="12751" r="3468"/>
          <a:stretch/>
        </p:blipFill>
        <p:spPr>
          <a:xfrm>
            <a:off x="1121575" y="1096975"/>
            <a:ext cx="1501875" cy="1477850"/>
          </a:xfrm>
          <a:prstGeom prst="rect">
            <a:avLst/>
          </a:prstGeom>
          <a:noFill/>
          <a:ln>
            <a:noFill/>
          </a:ln>
        </p:spPr>
      </p:pic>
      <p:pic>
        <p:nvPicPr>
          <p:cNvPr id="271" name="Google Shape;271;p26"/>
          <p:cNvPicPr preferRelativeResize="0"/>
          <p:nvPr/>
        </p:nvPicPr>
        <p:blipFill rotWithShape="1">
          <a:blip r:embed="rId9">
            <a:alphaModFix/>
          </a:blip>
          <a:srcRect l="16819"/>
          <a:stretch/>
        </p:blipFill>
        <p:spPr>
          <a:xfrm>
            <a:off x="5278617" y="1041700"/>
            <a:ext cx="1564191" cy="1588400"/>
          </a:xfrm>
          <a:prstGeom prst="rect">
            <a:avLst/>
          </a:prstGeom>
          <a:noFill/>
          <a:ln>
            <a:noFill/>
          </a:ln>
        </p:spPr>
      </p:pic>
      <p:sp>
        <p:nvSpPr>
          <p:cNvPr id="272" name="Google Shape;272;p26"/>
          <p:cNvSpPr txBox="1"/>
          <p:nvPr/>
        </p:nvSpPr>
        <p:spPr>
          <a:xfrm>
            <a:off x="260900" y="4200350"/>
            <a:ext cx="3969300" cy="144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dk1"/>
                </a:solidFill>
                <a:latin typeface="Gill Sans"/>
                <a:ea typeface="Gill Sans"/>
                <a:cs typeface="Gill Sans"/>
                <a:sym typeface="Gill Sans"/>
              </a:rPr>
              <a:t>Ms. Huynh</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A - Diaz Santiago</a:t>
            </a:r>
            <a:endParaRPr sz="1800">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b="1">
                <a:solidFill>
                  <a:schemeClr val="dk1"/>
                </a:solidFill>
                <a:latin typeface="Gill Sans"/>
                <a:ea typeface="Gill Sans"/>
                <a:cs typeface="Gill Sans"/>
                <a:sym typeface="Gill Sans"/>
              </a:rPr>
              <a:t>AVID Program </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12th Grade Special Education</a:t>
            </a:r>
            <a:endParaRPr sz="1800">
              <a:solidFill>
                <a:schemeClr val="dk1"/>
              </a:solidFill>
              <a:latin typeface="Gill Sans"/>
              <a:ea typeface="Gill Sans"/>
              <a:cs typeface="Gill Sans"/>
              <a:sym typeface="Gill Sans"/>
            </a:endParaRPr>
          </a:p>
          <a:p>
            <a:pPr marL="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73" name="Google Shape;273;p26"/>
          <p:cNvSpPr txBox="1"/>
          <p:nvPr/>
        </p:nvSpPr>
        <p:spPr>
          <a:xfrm>
            <a:off x="5034300" y="4157650"/>
            <a:ext cx="3268500" cy="144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dk1"/>
                </a:solidFill>
                <a:latin typeface="Gill Sans"/>
                <a:ea typeface="Gill Sans"/>
                <a:cs typeface="Gill Sans"/>
                <a:sym typeface="Gill Sans"/>
              </a:rPr>
              <a:t>Ms. Watson</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Lopez - Ramirez</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b="1">
                <a:solidFill>
                  <a:schemeClr val="dk1"/>
                </a:solidFill>
                <a:latin typeface="Gill Sans"/>
                <a:ea typeface="Gill Sans"/>
                <a:cs typeface="Gill Sans"/>
                <a:sym typeface="Gill Sans"/>
              </a:rPr>
              <a:t>Advanced Performing Arts</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10th Grade Special Education</a:t>
            </a:r>
            <a:endParaRPr sz="1800">
              <a:solidFill>
                <a:schemeClr val="dk1"/>
              </a:solidFill>
              <a:latin typeface="Gill Sans"/>
              <a:ea typeface="Gill Sans"/>
              <a:cs typeface="Gill Sans"/>
              <a:sym typeface="Gill Sans"/>
            </a:endParaRPr>
          </a:p>
          <a:p>
            <a:pPr marL="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74" name="Google Shape;274;p26"/>
          <p:cNvSpPr txBox="1"/>
          <p:nvPr/>
        </p:nvSpPr>
        <p:spPr>
          <a:xfrm>
            <a:off x="-53500" y="1904425"/>
            <a:ext cx="4283700" cy="153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dk1"/>
                </a:solidFill>
                <a:latin typeface="Gill Sans"/>
                <a:ea typeface="Gill Sans"/>
                <a:cs typeface="Gill Sans"/>
                <a:sym typeface="Gill Sans"/>
              </a:rPr>
              <a:t>Mrs. Garcia</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DiB - Long</a:t>
            </a:r>
            <a:endParaRPr sz="1800">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b="1">
                <a:solidFill>
                  <a:schemeClr val="dk1"/>
                </a:solidFill>
                <a:latin typeface="Gill Sans"/>
                <a:ea typeface="Gill Sans"/>
                <a:cs typeface="Gill Sans"/>
                <a:sym typeface="Gill Sans"/>
              </a:rPr>
              <a:t>RACE Academy, TTECHS, </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Advanced Theater, SMART Program</a:t>
            </a:r>
            <a:endParaRPr sz="1800">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9th Grade Special Education</a:t>
            </a:r>
            <a:endParaRPr sz="1800">
              <a:solidFill>
                <a:schemeClr val="dk1"/>
              </a:solidFill>
              <a:latin typeface="Gill Sans"/>
              <a:ea typeface="Gill Sans"/>
              <a:cs typeface="Gill Sans"/>
              <a:sym typeface="Gill Sans"/>
            </a:endParaRPr>
          </a:p>
          <a:p>
            <a:pPr marL="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275" name="Google Shape;275;p26"/>
          <p:cNvSpPr txBox="1"/>
          <p:nvPr/>
        </p:nvSpPr>
        <p:spPr>
          <a:xfrm>
            <a:off x="4965225" y="1949425"/>
            <a:ext cx="3268500" cy="1442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dk1"/>
                </a:solidFill>
                <a:latin typeface="Gill Sans"/>
                <a:ea typeface="Gill Sans"/>
                <a:cs typeface="Gill Sans"/>
                <a:sym typeface="Gill Sans"/>
              </a:rPr>
              <a:t>Mr. Solis</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Ramos - Z</a:t>
            </a:r>
            <a:endParaRPr sz="1800">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b="1">
                <a:solidFill>
                  <a:schemeClr val="dk1"/>
                </a:solidFill>
                <a:latin typeface="Gill Sans"/>
                <a:ea typeface="Gill Sans"/>
                <a:cs typeface="Gill Sans"/>
                <a:sym typeface="Gill Sans"/>
              </a:rPr>
              <a:t>CAFE Academy</a:t>
            </a:r>
            <a:endParaRPr sz="1800" b="1">
              <a:solidFill>
                <a:schemeClr val="dk1"/>
              </a:solidFill>
              <a:latin typeface="Gill Sans"/>
              <a:ea typeface="Gill Sans"/>
              <a:cs typeface="Gill Sans"/>
              <a:sym typeface="Gill Sans"/>
            </a:endParaRPr>
          </a:p>
          <a:p>
            <a:pPr marL="0" lvl="0" indent="0" algn="r" rtl="0">
              <a:spcBef>
                <a:spcPts val="0"/>
              </a:spcBef>
              <a:spcAft>
                <a:spcPts val="0"/>
              </a:spcAft>
              <a:buNone/>
            </a:pPr>
            <a:r>
              <a:rPr lang="en-US" sz="1800">
                <a:solidFill>
                  <a:schemeClr val="dk1"/>
                </a:solidFill>
                <a:latin typeface="Gill Sans"/>
                <a:ea typeface="Gill Sans"/>
                <a:cs typeface="Gill Sans"/>
                <a:sym typeface="Gill Sans"/>
              </a:rPr>
              <a:t>11th Grade Special Education</a:t>
            </a:r>
            <a:endParaRPr sz="1800">
              <a:solidFill>
                <a:schemeClr val="dk1"/>
              </a:solidFill>
              <a:latin typeface="Gill Sans"/>
              <a:ea typeface="Gill Sans"/>
              <a:cs typeface="Gill Sans"/>
              <a:sym typeface="Gill Sans"/>
            </a:endParaRPr>
          </a:p>
          <a:p>
            <a:pPr marL="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transition spd="med">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44"/>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31" name="Google Shape;431;p44"/>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CA STATE SEAL OF BILITERACY</a:t>
            </a:r>
            <a:endParaRPr>
              <a:solidFill>
                <a:srgbClr val="66CCFF"/>
              </a:solidFill>
            </a:endParaRPr>
          </a:p>
        </p:txBody>
      </p:sp>
      <p:pic>
        <p:nvPicPr>
          <p:cNvPr id="432" name="Google Shape;432;p44"/>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
        <p:nvSpPr>
          <p:cNvPr id="433" name="Google Shape;433;p44"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34" name="Google Shape;434;p44"/>
          <p:cNvSpPr txBox="1">
            <a:spLocks noGrp="1"/>
          </p:cNvSpPr>
          <p:nvPr>
            <p:ph type="body" idx="1"/>
          </p:nvPr>
        </p:nvSpPr>
        <p:spPr>
          <a:xfrm>
            <a:off x="460375" y="1181100"/>
            <a:ext cx="8489100" cy="3358800"/>
          </a:xfrm>
          <a:prstGeom prst="rect">
            <a:avLst/>
          </a:prstGeom>
          <a:noFill/>
          <a:ln>
            <a:noFill/>
          </a:ln>
        </p:spPr>
        <p:txBody>
          <a:bodyPr spcFirstLastPara="1" wrap="square" lIns="0" tIns="45700" rIns="0" bIns="45700" anchor="t" anchorCtr="0">
            <a:noAutofit/>
          </a:bodyPr>
          <a:lstStyle/>
          <a:p>
            <a:pPr marL="0" lvl="0" indent="0" algn="ctr" rtl="0">
              <a:spcBef>
                <a:spcPts val="0"/>
              </a:spcBef>
              <a:spcAft>
                <a:spcPts val="0"/>
              </a:spcAft>
              <a:buNone/>
            </a:pPr>
            <a:endParaRPr sz="2500">
              <a:solidFill>
                <a:schemeClr val="accent3"/>
              </a:solidFill>
            </a:endParaRPr>
          </a:p>
          <a:p>
            <a:pPr marL="0" lvl="0" indent="0" algn="ctr" rtl="0">
              <a:spcBef>
                <a:spcPts val="0"/>
              </a:spcBef>
              <a:spcAft>
                <a:spcPts val="0"/>
              </a:spcAft>
              <a:buNone/>
            </a:pPr>
            <a:r>
              <a:rPr lang="en-US" sz="3600"/>
              <a:t>In order to fulfill the CA State Seal of Biliteracy you </a:t>
            </a:r>
            <a:r>
              <a:rPr lang="en-US" sz="3600" b="1">
                <a:solidFill>
                  <a:srgbClr val="F1C232"/>
                </a:solidFill>
              </a:rPr>
              <a:t>must</a:t>
            </a:r>
            <a:r>
              <a:rPr lang="en-US" sz="3600"/>
              <a:t> meet the </a:t>
            </a:r>
            <a:endParaRPr sz="3600"/>
          </a:p>
          <a:p>
            <a:pPr marL="0" lvl="0" indent="0" algn="ctr" rtl="0">
              <a:spcBef>
                <a:spcPts val="0"/>
              </a:spcBef>
              <a:spcAft>
                <a:spcPts val="0"/>
              </a:spcAft>
              <a:buClr>
                <a:schemeClr val="dk1"/>
              </a:buClr>
              <a:buFont typeface="Arial"/>
              <a:buNone/>
            </a:pPr>
            <a:r>
              <a:rPr lang="en-US" sz="3600" b="1" u="sng">
                <a:solidFill>
                  <a:srgbClr val="6AA84F"/>
                </a:solidFill>
              </a:rPr>
              <a:t>English criteria</a:t>
            </a:r>
            <a:r>
              <a:rPr lang="en-US" sz="3600">
                <a:solidFill>
                  <a:srgbClr val="6AA84F"/>
                </a:solidFill>
              </a:rPr>
              <a:t> </a:t>
            </a:r>
            <a:r>
              <a:rPr lang="en-US" sz="3600" b="1">
                <a:solidFill>
                  <a:srgbClr val="F1C232"/>
                </a:solidFill>
              </a:rPr>
              <a:t>&amp;</a:t>
            </a:r>
            <a:r>
              <a:rPr lang="en-US" sz="3600">
                <a:solidFill>
                  <a:srgbClr val="6AA84F"/>
                </a:solidFill>
              </a:rPr>
              <a:t> </a:t>
            </a:r>
            <a:r>
              <a:rPr lang="en-US" sz="3600" b="1" u="sng">
                <a:solidFill>
                  <a:srgbClr val="6AA84F"/>
                </a:solidFill>
              </a:rPr>
              <a:t>demonstrate proficiency in another language other than English</a:t>
            </a:r>
            <a:r>
              <a:rPr lang="en-US" sz="3600">
                <a:solidFill>
                  <a:srgbClr val="6AA84F"/>
                </a:solidFill>
              </a:rPr>
              <a:t>.</a:t>
            </a:r>
            <a:r>
              <a:rPr lang="en-US" sz="3600">
                <a:solidFill>
                  <a:schemeClr val="accent3"/>
                </a:solidFill>
              </a:rPr>
              <a:t> </a:t>
            </a:r>
            <a:endParaRPr b="1">
              <a:solidFill>
                <a:srgbClr val="D37E88"/>
              </a:solidFill>
            </a:endParaRPr>
          </a:p>
        </p:txBody>
      </p:sp>
    </p:spTree>
  </p:cSld>
  <p:clrMapOvr>
    <a:masterClrMapping/>
  </p:clrMapOvr>
  <p:transition spd="med">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45"/>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40" name="Google Shape;440;p45"/>
          <p:cNvSpPr txBox="1">
            <a:spLocks noGrp="1"/>
          </p:cNvSpPr>
          <p:nvPr>
            <p:ph type="title"/>
          </p:nvPr>
        </p:nvSpPr>
        <p:spPr>
          <a:xfrm>
            <a:off x="685800" y="160325"/>
            <a:ext cx="7772400" cy="7983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CA STATE SEAL OF BILITERACY</a:t>
            </a:r>
            <a:endParaRPr>
              <a:solidFill>
                <a:srgbClr val="66CCFF"/>
              </a:solidFill>
            </a:endParaRPr>
          </a:p>
        </p:txBody>
      </p:sp>
      <p:pic>
        <p:nvPicPr>
          <p:cNvPr id="441" name="Google Shape;441;p45"/>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
        <p:nvSpPr>
          <p:cNvPr id="442" name="Google Shape;442;p45"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43" name="Google Shape;443;p45"/>
          <p:cNvSpPr txBox="1">
            <a:spLocks noGrp="1"/>
          </p:cNvSpPr>
          <p:nvPr>
            <p:ph type="body" idx="1"/>
          </p:nvPr>
        </p:nvSpPr>
        <p:spPr>
          <a:xfrm>
            <a:off x="460375" y="894400"/>
            <a:ext cx="8489100" cy="411000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sz="2100" u="sng"/>
              <a:t>Meeting the English criteria includes:</a:t>
            </a:r>
            <a:endParaRPr sz="2100"/>
          </a:p>
          <a:p>
            <a:pPr marL="342900" lvl="0" indent="-279400" algn="l" rtl="0">
              <a:spcBef>
                <a:spcPts val="700"/>
              </a:spcBef>
              <a:spcAft>
                <a:spcPts val="0"/>
              </a:spcAft>
              <a:buClr>
                <a:schemeClr val="dk1"/>
              </a:buClr>
              <a:buSzPts val="1800"/>
              <a:buFont typeface="Noto Sans Symbols"/>
              <a:buChar char="✔"/>
            </a:pPr>
            <a:r>
              <a:rPr lang="en-US" sz="2100"/>
              <a:t>Completion of all FOUR years of English language arts requirements for graduation with an overall grade point average of 3.0 or above.</a:t>
            </a:r>
            <a:endParaRPr sz="2100"/>
          </a:p>
          <a:p>
            <a:pPr marL="0" lvl="6" indent="0" algn="ctr" rtl="0">
              <a:lnSpc>
                <a:spcPct val="100000"/>
              </a:lnSpc>
              <a:spcBef>
                <a:spcPts val="700"/>
              </a:spcBef>
              <a:spcAft>
                <a:spcPts val="0"/>
              </a:spcAft>
              <a:buSzPts val="1530"/>
              <a:buNone/>
            </a:pPr>
            <a:r>
              <a:rPr lang="en-US" sz="1900">
                <a:solidFill>
                  <a:srgbClr val="F1C29F"/>
                </a:solidFill>
              </a:rPr>
              <a:t>OR</a:t>
            </a:r>
            <a:endParaRPr sz="1500"/>
          </a:p>
          <a:p>
            <a:pPr marL="342900" lvl="0" indent="-279400" algn="l" rtl="0">
              <a:spcBef>
                <a:spcPts val="700"/>
              </a:spcBef>
              <a:spcAft>
                <a:spcPts val="0"/>
              </a:spcAft>
              <a:buClr>
                <a:schemeClr val="dk1"/>
              </a:buClr>
              <a:buSzPts val="1800"/>
              <a:buFont typeface="Noto Sans Symbols"/>
              <a:buChar char="✔"/>
            </a:pPr>
            <a:r>
              <a:rPr lang="en-US" sz="2100"/>
              <a:t>Passing the California Standards test (CAASPP) in English language arts administered in grade 11</a:t>
            </a:r>
            <a:r>
              <a:rPr lang="en-US" sz="2100" baseline="30000"/>
              <a:t>th</a:t>
            </a:r>
            <a:r>
              <a:rPr lang="en-US" sz="2100"/>
              <a:t> at the proficient level or above. </a:t>
            </a:r>
            <a:endParaRPr sz="2100"/>
          </a:p>
          <a:p>
            <a:pPr marL="342900" lvl="0" indent="-279400" algn="l" rtl="0">
              <a:spcBef>
                <a:spcPts val="700"/>
              </a:spcBef>
              <a:spcAft>
                <a:spcPts val="0"/>
              </a:spcAft>
              <a:buClr>
                <a:schemeClr val="dk1"/>
              </a:buClr>
              <a:buSzPts val="1800"/>
              <a:buFont typeface="Noto Sans Symbols"/>
              <a:buChar char="✔"/>
            </a:pPr>
            <a:r>
              <a:rPr lang="en-US" sz="2100"/>
              <a:t>Pass an Engl. AP examination w/a score of 3 or higher (AP Lang. or AP Lit.)</a:t>
            </a:r>
            <a:endParaRPr sz="2100"/>
          </a:p>
          <a:p>
            <a:pPr marL="342900" lvl="0" indent="-279400" algn="l" rtl="0">
              <a:spcBef>
                <a:spcPts val="700"/>
              </a:spcBef>
              <a:spcAft>
                <a:spcPts val="0"/>
              </a:spcAft>
              <a:buClr>
                <a:schemeClr val="dk1"/>
              </a:buClr>
              <a:buSzPts val="1800"/>
              <a:buFont typeface="Noto Sans Symbols"/>
              <a:buChar char="✔"/>
            </a:pPr>
            <a:r>
              <a:rPr lang="en-US" sz="2100" b="1">
                <a:solidFill>
                  <a:srgbClr val="F1C29F"/>
                </a:solidFill>
              </a:rPr>
              <a:t>English language learners who have </a:t>
            </a:r>
            <a:r>
              <a:rPr lang="en-US" sz="2100" b="1" u="sng">
                <a:solidFill>
                  <a:srgbClr val="F1C29F"/>
                </a:solidFill>
              </a:rPr>
              <a:t>not</a:t>
            </a:r>
            <a:r>
              <a:rPr lang="en-US" sz="2100" b="1">
                <a:solidFill>
                  <a:srgbClr val="F1C29F"/>
                </a:solidFill>
              </a:rPr>
              <a:t> been reclassified, must attain the overall “early advanced level” on the English language development test (</a:t>
            </a:r>
            <a:r>
              <a:rPr lang="en-US" sz="2100" b="1">
                <a:solidFill>
                  <a:srgbClr val="A3E0FF"/>
                </a:solidFill>
              </a:rPr>
              <a:t>ELPAC</a:t>
            </a:r>
            <a:r>
              <a:rPr lang="en-US" sz="2100" b="1">
                <a:solidFill>
                  <a:srgbClr val="F1C29F"/>
                </a:solidFill>
              </a:rPr>
              <a:t>)</a:t>
            </a:r>
            <a:r>
              <a:rPr lang="en-US" sz="2100" b="1">
                <a:solidFill>
                  <a:srgbClr val="D37E88"/>
                </a:solidFill>
              </a:rPr>
              <a:t>.</a:t>
            </a:r>
            <a:endParaRPr sz="2100" b="1">
              <a:solidFill>
                <a:srgbClr val="D37E88"/>
              </a:solidFill>
            </a:endParaRPr>
          </a:p>
        </p:txBody>
      </p:sp>
    </p:spTree>
  </p:cSld>
  <p:clrMapOvr>
    <a:masterClrMapping/>
  </p:clrMapOvr>
  <p:transition spd="med">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46"/>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49" name="Google Shape;449;p46"/>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CA STATE SEAL OF BILITERACY</a:t>
            </a:r>
            <a:endParaRPr>
              <a:solidFill>
                <a:srgbClr val="66CCFF"/>
              </a:solidFill>
            </a:endParaRPr>
          </a:p>
        </p:txBody>
      </p:sp>
      <p:pic>
        <p:nvPicPr>
          <p:cNvPr id="450" name="Google Shape;450;p46"/>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
        <p:nvSpPr>
          <p:cNvPr id="451" name="Google Shape;451;p46"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52" name="Google Shape;452;p46"/>
          <p:cNvSpPr txBox="1">
            <a:spLocks noGrp="1"/>
          </p:cNvSpPr>
          <p:nvPr>
            <p:ph type="body" idx="1"/>
          </p:nvPr>
        </p:nvSpPr>
        <p:spPr>
          <a:xfrm>
            <a:off x="181448" y="1181100"/>
            <a:ext cx="8690100" cy="314730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u="sng"/>
              <a:t>Meeting the criteria for proficiency in a language other than English requires one of the following:</a:t>
            </a:r>
            <a:endParaRPr/>
          </a:p>
          <a:p>
            <a:pPr marL="342900" lvl="0" indent="-298450" algn="l" rtl="0">
              <a:spcBef>
                <a:spcPts val="700"/>
              </a:spcBef>
              <a:spcAft>
                <a:spcPts val="0"/>
              </a:spcAft>
              <a:buClr>
                <a:schemeClr val="dk1"/>
              </a:buClr>
              <a:buSzPts val="1930"/>
              <a:buChar char="✔"/>
            </a:pPr>
            <a:r>
              <a:rPr lang="en-US"/>
              <a:t>Successful completion of a 4-yr high school course of study in a world language (LOTE) and attaining an overall grade point average of 3.0 or above.</a:t>
            </a:r>
            <a:endParaRPr/>
          </a:p>
          <a:p>
            <a:pPr marL="0" lvl="0" indent="0" algn="ctr" rtl="0">
              <a:spcBef>
                <a:spcPts val="700"/>
              </a:spcBef>
              <a:spcAft>
                <a:spcPts val="0"/>
              </a:spcAft>
              <a:buNone/>
            </a:pPr>
            <a:r>
              <a:rPr lang="en-US"/>
              <a:t>OR</a:t>
            </a:r>
            <a:endParaRPr/>
          </a:p>
          <a:p>
            <a:pPr marL="342900" lvl="0" indent="-273050" algn="l" rtl="0">
              <a:spcBef>
                <a:spcPts val="700"/>
              </a:spcBef>
              <a:spcAft>
                <a:spcPts val="0"/>
              </a:spcAft>
              <a:buClr>
                <a:schemeClr val="dk1"/>
              </a:buClr>
              <a:buSzPts val="1700"/>
              <a:buFont typeface="Noto Sans Symbols"/>
              <a:buChar char="✔"/>
            </a:pPr>
            <a:r>
              <a:rPr lang="en-US"/>
              <a:t>Passing a World Language Advanced Placement (AP) exam with a score of 3 or higher.</a:t>
            </a:r>
            <a:endParaRPr/>
          </a:p>
          <a:p>
            <a:pPr marL="742950" lvl="1" indent="-298450" algn="l" rtl="0">
              <a:spcBef>
                <a:spcPts val="0"/>
              </a:spcBef>
              <a:spcAft>
                <a:spcPts val="0"/>
              </a:spcAft>
              <a:buClr>
                <a:schemeClr val="dk1"/>
              </a:buClr>
              <a:buSzPts val="1930"/>
              <a:buChar char="▶"/>
            </a:pPr>
            <a:r>
              <a:rPr lang="en-US" sz="2000"/>
              <a:t>AP Span. Lit. IV</a:t>
            </a:r>
            <a:endParaRPr sz="2000"/>
          </a:p>
          <a:p>
            <a:pPr marL="742950" lvl="1" indent="-298450" algn="l" rtl="0">
              <a:spcBef>
                <a:spcPts val="0"/>
              </a:spcBef>
              <a:spcAft>
                <a:spcPts val="0"/>
              </a:spcAft>
              <a:buClr>
                <a:schemeClr val="dk1"/>
              </a:buClr>
              <a:buSzPts val="1930"/>
              <a:buChar char="▶"/>
            </a:pPr>
            <a:r>
              <a:rPr lang="en-US" sz="2000"/>
              <a:t>AP Span. Lang. IV</a:t>
            </a:r>
            <a:endParaRPr sz="2000"/>
          </a:p>
          <a:p>
            <a:pPr marL="742950" lvl="1" indent="-298450" algn="l" rtl="0">
              <a:spcBef>
                <a:spcPts val="0"/>
              </a:spcBef>
              <a:spcAft>
                <a:spcPts val="0"/>
              </a:spcAft>
              <a:buClr>
                <a:schemeClr val="dk1"/>
              </a:buClr>
              <a:buSzPts val="1930"/>
              <a:buChar char="▶"/>
            </a:pPr>
            <a:r>
              <a:rPr lang="en-US" sz="2000"/>
              <a:t>AP French IV</a:t>
            </a:r>
            <a:endParaRPr sz="2000"/>
          </a:p>
          <a:p>
            <a:pPr marL="457200" lvl="0" indent="0" algn="l" rtl="0">
              <a:spcBef>
                <a:spcPts val="700"/>
              </a:spcBef>
              <a:spcAft>
                <a:spcPts val="0"/>
              </a:spcAft>
              <a:buNone/>
            </a:pPr>
            <a:r>
              <a:rPr lang="en-US"/>
              <a:t>		</a:t>
            </a:r>
            <a:endParaRPr/>
          </a:p>
        </p:txBody>
      </p:sp>
    </p:spTree>
  </p:cSld>
  <p:clrMapOvr>
    <a:masterClrMapping/>
  </p:clrMapOvr>
  <mc:AlternateContent xmlns:mc="http://schemas.openxmlformats.org/markup-compatibility/2006" xmlns:p14="http://schemas.microsoft.com/office/powerpoint/2010/main">
    <mc:Choice Requires="p14">
      <p:transition spd="med">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47"/>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58" name="Google Shape;458;p47"/>
          <p:cNvSpPr txBox="1">
            <a:spLocks noGrp="1"/>
          </p:cNvSpPr>
          <p:nvPr>
            <p:ph type="title"/>
          </p:nvPr>
        </p:nvSpPr>
        <p:spPr>
          <a:xfrm>
            <a:off x="685800" y="228600"/>
            <a:ext cx="7772400" cy="52578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r>
              <a:rPr lang="en-US">
                <a:solidFill>
                  <a:srgbClr val="66CCFF"/>
                </a:solidFill>
              </a:rPr>
              <a:t>AP/HONORS CONTRACT</a:t>
            </a:r>
            <a:endParaRPr/>
          </a:p>
        </p:txBody>
      </p:sp>
      <p:pic>
        <p:nvPicPr>
          <p:cNvPr id="459" name="Google Shape;459;p47"/>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460" name="Google Shape;460;p47"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61" name="Google Shape;461;p47"/>
          <p:cNvSpPr txBox="1">
            <a:spLocks noGrp="1"/>
          </p:cNvSpPr>
          <p:nvPr>
            <p:ph type="body" idx="1"/>
          </p:nvPr>
        </p:nvSpPr>
        <p:spPr>
          <a:xfrm>
            <a:off x="685800" y="754380"/>
            <a:ext cx="7772400" cy="3857307"/>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a:t>EXPECTATIONS: </a:t>
            </a:r>
            <a:endParaRPr/>
          </a:p>
          <a:p>
            <a:pPr marL="342900" lvl="0" indent="-273050" algn="l" rtl="0">
              <a:spcBef>
                <a:spcPts val="700"/>
              </a:spcBef>
              <a:spcAft>
                <a:spcPts val="0"/>
              </a:spcAft>
              <a:buSzPts val="1360"/>
              <a:buFont typeface="Noto Sans Symbols"/>
              <a:buChar char="✔"/>
            </a:pPr>
            <a:r>
              <a:rPr lang="en-US" sz="1600"/>
              <a:t>Remain in the AP/Honors course that I have requested for the entire school year.</a:t>
            </a:r>
            <a:endParaRPr/>
          </a:p>
          <a:p>
            <a:pPr marL="342900" lvl="0" indent="-273050" algn="l" rtl="0">
              <a:spcBef>
                <a:spcPts val="700"/>
              </a:spcBef>
              <a:spcAft>
                <a:spcPts val="0"/>
              </a:spcAft>
              <a:buSzPts val="1360"/>
              <a:buFont typeface="Noto Sans Symbols"/>
              <a:buChar char="✔"/>
            </a:pPr>
            <a:r>
              <a:rPr lang="en-US" sz="1600"/>
              <a:t>Take the AP Exam (if applicable) in the Spring 2026</a:t>
            </a:r>
            <a:endParaRPr/>
          </a:p>
          <a:p>
            <a:pPr marL="342900" lvl="0" indent="-273050" algn="l" rtl="0">
              <a:spcBef>
                <a:spcPts val="700"/>
              </a:spcBef>
              <a:spcAft>
                <a:spcPts val="0"/>
              </a:spcAft>
              <a:buSzPts val="1360"/>
              <a:buFont typeface="Noto Sans Symbols"/>
              <a:buChar char="✔"/>
            </a:pPr>
            <a:r>
              <a:rPr lang="en-US" sz="1600"/>
              <a:t>Maintain high ethical standards concerning academic involvement, growth, and development.</a:t>
            </a:r>
            <a:endParaRPr/>
          </a:p>
          <a:p>
            <a:pPr marL="342900" lvl="0" indent="-273050" algn="l" rtl="0">
              <a:spcBef>
                <a:spcPts val="700"/>
              </a:spcBef>
              <a:spcAft>
                <a:spcPts val="0"/>
              </a:spcAft>
              <a:buSzPts val="1360"/>
              <a:buFont typeface="Noto Sans Symbols"/>
              <a:buChar char="✔"/>
            </a:pPr>
            <a:r>
              <a:rPr lang="en-US" sz="1600"/>
              <a:t>Complete all assigned reading, homework, labs, research projects – including any summer homework.</a:t>
            </a:r>
            <a:endParaRPr/>
          </a:p>
          <a:p>
            <a:pPr marL="342900" lvl="0" indent="-273050" algn="l" rtl="0">
              <a:spcBef>
                <a:spcPts val="700"/>
              </a:spcBef>
              <a:spcAft>
                <a:spcPts val="0"/>
              </a:spcAft>
              <a:buSzPts val="1360"/>
              <a:buFont typeface="Noto Sans Symbols"/>
              <a:buChar char="✔"/>
            </a:pPr>
            <a:r>
              <a:rPr lang="en-US" sz="1600"/>
              <a:t>Maintain regular class attendance.</a:t>
            </a:r>
            <a:endParaRPr/>
          </a:p>
          <a:p>
            <a:pPr marL="342900" lvl="0" indent="-273050" algn="l" rtl="0">
              <a:spcBef>
                <a:spcPts val="700"/>
              </a:spcBef>
              <a:spcAft>
                <a:spcPts val="0"/>
              </a:spcAft>
              <a:buSzPts val="1360"/>
              <a:buFont typeface="Noto Sans Symbols"/>
              <a:buChar char="✔"/>
            </a:pPr>
            <a:r>
              <a:rPr lang="en-US" sz="1600">
                <a:highlight>
                  <a:srgbClr val="FF0000"/>
                </a:highlight>
              </a:rPr>
              <a:t>Low grades will NOT be considered a reason for removal from AP/Honors courses, so commitment and progress for all students is the expected standard.</a:t>
            </a:r>
            <a:endParaRPr sz="1600"/>
          </a:p>
          <a:p>
            <a:pPr marL="342900" lvl="0" indent="-273050" algn="l" rtl="0">
              <a:spcBef>
                <a:spcPts val="700"/>
              </a:spcBef>
              <a:spcAft>
                <a:spcPts val="0"/>
              </a:spcAft>
              <a:buSzPts val="1360"/>
              <a:buFont typeface="Noto Sans Symbols"/>
              <a:buChar char="✔"/>
            </a:pPr>
            <a:r>
              <a:rPr lang="en-US" sz="1600"/>
              <a:t>Speak with your AP/Honors teacher(s) regarding any problems or concerns you have regarding your success. OWN IT!!!</a:t>
            </a:r>
            <a:endParaRPr sz="1600"/>
          </a:p>
          <a:p>
            <a:pPr marL="342900" lvl="0" indent="-165100" algn="l" rtl="0">
              <a:spcBef>
                <a:spcPts val="700"/>
              </a:spcBef>
              <a:spcAft>
                <a:spcPts val="0"/>
              </a:spcAft>
              <a:buSzPts val="1700"/>
              <a:buFont typeface="Noto Sans Symbols"/>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48"/>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67" name="Google Shape;467;p48"/>
          <p:cNvSpPr txBox="1">
            <a:spLocks noGrp="1"/>
          </p:cNvSpPr>
          <p:nvPr>
            <p:ph type="ctrTitle"/>
          </p:nvPr>
        </p:nvSpPr>
        <p:spPr>
          <a:xfrm>
            <a:off x="614252" y="279206"/>
            <a:ext cx="8103900" cy="711900"/>
          </a:xfrm>
          <a:prstGeom prst="rect">
            <a:avLst/>
          </a:prstGeom>
          <a:noFill/>
          <a:ln>
            <a:noFill/>
          </a:ln>
        </p:spPr>
        <p:txBody>
          <a:bodyPr spcFirstLastPara="1" wrap="square" lIns="0" tIns="45700" rIns="0" bIns="45700" anchor="b" anchorCtr="0">
            <a:normAutofit fontScale="90000"/>
          </a:bodyPr>
          <a:lstStyle/>
          <a:p>
            <a:pPr marL="0" lvl="0" indent="0" algn="ctr" rtl="0">
              <a:spcBef>
                <a:spcPts val="0"/>
              </a:spcBef>
              <a:spcAft>
                <a:spcPts val="0"/>
              </a:spcAft>
              <a:buNone/>
            </a:pPr>
            <a:r>
              <a:rPr lang="en-US">
                <a:solidFill>
                  <a:schemeClr val="accent2"/>
                </a:solidFill>
              </a:rPr>
              <a:t>HOW TO RETAKE OR RECOVER A GRADE</a:t>
            </a:r>
            <a:endParaRPr/>
          </a:p>
        </p:txBody>
      </p:sp>
      <p:sp>
        <p:nvSpPr>
          <p:cNvPr id="468" name="Google Shape;468;p48"/>
          <p:cNvSpPr txBox="1">
            <a:spLocks noGrp="1"/>
          </p:cNvSpPr>
          <p:nvPr>
            <p:ph type="subTitle" idx="1"/>
          </p:nvPr>
        </p:nvSpPr>
        <p:spPr>
          <a:xfrm>
            <a:off x="614200" y="991175"/>
            <a:ext cx="8103900" cy="3558900"/>
          </a:xfrm>
          <a:prstGeom prst="rect">
            <a:avLst/>
          </a:prstGeom>
          <a:noFill/>
          <a:ln>
            <a:noFill/>
          </a:ln>
        </p:spPr>
        <p:txBody>
          <a:bodyPr spcFirstLastPara="1" wrap="square" lIns="0" tIns="45700" rIns="0" bIns="45700" anchor="t" anchorCtr="0">
            <a:normAutofit/>
          </a:bodyPr>
          <a:lstStyle/>
          <a:p>
            <a:pPr marL="457200" lvl="0" indent="-457200" algn="l" rtl="0">
              <a:spcBef>
                <a:spcPts val="0"/>
              </a:spcBef>
              <a:spcAft>
                <a:spcPts val="0"/>
              </a:spcAft>
              <a:buSzPts val="1700"/>
              <a:buFont typeface="Gill Sans"/>
              <a:buAutoNum type="arabicPeriod"/>
            </a:pPr>
            <a:r>
              <a:rPr lang="en-US"/>
              <a:t>Edgenuity (online) classes are available during the school day as well as during 0 period.  Zero period class attendance </a:t>
            </a:r>
            <a:r>
              <a:rPr lang="en-US" b="1"/>
              <a:t>is mandatory</a:t>
            </a:r>
            <a:r>
              <a:rPr lang="en-US"/>
              <a:t> M, T, Th &amp; F (Media Center). Priority is given to those seniors needing the credits for graduation. </a:t>
            </a:r>
            <a:endParaRPr/>
          </a:p>
          <a:p>
            <a:pPr marL="457200" lvl="0" indent="-457200" algn="l" rtl="0">
              <a:spcBef>
                <a:spcPts val="700"/>
              </a:spcBef>
              <a:spcAft>
                <a:spcPts val="0"/>
              </a:spcAft>
              <a:buSzPts val="1700"/>
              <a:buFont typeface="Gill Sans"/>
              <a:buAutoNum type="arabicPeriod"/>
            </a:pPr>
            <a:r>
              <a:rPr lang="en-US"/>
              <a:t>Students enrolling in the 0 period Edgenuity class must complete the course within the quarter (Q1, Q2, Q3 &amp; Q4). A letter grade will be given.</a:t>
            </a:r>
            <a:endParaRPr/>
          </a:p>
          <a:p>
            <a:pPr marL="457200" lvl="0" indent="-457200" algn="l" rtl="0">
              <a:spcBef>
                <a:spcPts val="700"/>
              </a:spcBef>
              <a:spcAft>
                <a:spcPts val="0"/>
              </a:spcAft>
              <a:buSzPts val="1700"/>
              <a:buFont typeface="Gill Sans"/>
              <a:buAutoNum type="arabicPeriod"/>
            </a:pPr>
            <a:r>
              <a:rPr lang="en-US"/>
              <a:t> Attend summer school at RMHS or seek other options, for example, Mirus Charter School (Online classes), etc.</a:t>
            </a:r>
            <a:endParaRPr/>
          </a:p>
        </p:txBody>
      </p:sp>
      <p:pic>
        <p:nvPicPr>
          <p:cNvPr id="469" name="Google Shape;469;p48"/>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49"/>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75" name="Google Shape;475;p49"/>
          <p:cNvSpPr txBox="1">
            <a:spLocks noGrp="1"/>
          </p:cNvSpPr>
          <p:nvPr>
            <p:ph type="title"/>
          </p:nvPr>
        </p:nvSpPr>
        <p:spPr>
          <a:xfrm>
            <a:off x="663352" y="71512"/>
            <a:ext cx="7772400" cy="499988"/>
          </a:xfrm>
          <a:prstGeom prst="rect">
            <a:avLst/>
          </a:prstGeom>
          <a:noFill/>
          <a:ln>
            <a:noFill/>
          </a:ln>
        </p:spPr>
        <p:txBody>
          <a:bodyPr spcFirstLastPara="1" wrap="square" lIns="0" tIns="45700" rIns="0" bIns="45700" anchor="ctr" anchorCtr="0">
            <a:normAutofit fontScale="90000"/>
          </a:bodyPr>
          <a:lstStyle/>
          <a:p>
            <a:pPr marL="0" lvl="0" indent="0" algn="l" rtl="0">
              <a:spcBef>
                <a:spcPts val="0"/>
              </a:spcBef>
              <a:spcAft>
                <a:spcPts val="0"/>
              </a:spcAft>
              <a:buNone/>
            </a:pPr>
            <a:r>
              <a:rPr lang="en-US">
                <a:solidFill>
                  <a:srgbClr val="66CCFF"/>
                </a:solidFill>
              </a:rPr>
              <a:t>CLASS OF 2025 COURSE REGISTRATION</a:t>
            </a:r>
            <a:endParaRPr/>
          </a:p>
        </p:txBody>
      </p:sp>
      <p:pic>
        <p:nvPicPr>
          <p:cNvPr id="476" name="Google Shape;476;p49"/>
          <p:cNvPicPr preferRelativeResize="0"/>
          <p:nvPr/>
        </p:nvPicPr>
        <p:blipFill rotWithShape="1">
          <a:blip r:embed="rId4">
            <a:alphaModFix/>
          </a:blip>
          <a:srcRect t="13103" b="31499"/>
          <a:stretch/>
        </p:blipFill>
        <p:spPr>
          <a:xfrm>
            <a:off x="-55105" y="4683277"/>
            <a:ext cx="1154113" cy="987425"/>
          </a:xfrm>
          <a:prstGeom prst="rect">
            <a:avLst/>
          </a:prstGeom>
          <a:noFill/>
          <a:ln>
            <a:noFill/>
          </a:ln>
        </p:spPr>
      </p:pic>
      <p:sp>
        <p:nvSpPr>
          <p:cNvPr id="477" name="Google Shape;477;p49"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478" name="Google Shape;478;p49"/>
          <p:cNvSpPr txBox="1">
            <a:spLocks noGrp="1"/>
          </p:cNvSpPr>
          <p:nvPr>
            <p:ph type="body" idx="1"/>
          </p:nvPr>
        </p:nvSpPr>
        <p:spPr>
          <a:xfrm>
            <a:off x="577056" y="571786"/>
            <a:ext cx="7824779" cy="4158750"/>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700"/>
              <a:buFont typeface="Noto Sans Symbols"/>
              <a:buChar char="❖"/>
            </a:pPr>
            <a:r>
              <a:rPr lang="en-US"/>
              <a:t>Class of 2025 course registration will take place through Social Studies classes on the following dates.</a:t>
            </a:r>
            <a:endParaRPr/>
          </a:p>
          <a:p>
            <a:pPr marL="342900" lvl="0" indent="-273050" algn="l" rtl="0">
              <a:spcBef>
                <a:spcPts val="700"/>
              </a:spcBef>
              <a:spcAft>
                <a:spcPts val="0"/>
              </a:spcAft>
              <a:buSzPts val="1700"/>
              <a:buFont typeface="Noto Sans Symbols"/>
              <a:buChar char="❖"/>
            </a:pPr>
            <a:r>
              <a:rPr lang="en-US">
                <a:solidFill>
                  <a:srgbClr val="FFFF00"/>
                </a:solidFill>
              </a:rPr>
              <a:t>Thursday, February 8, 2024 </a:t>
            </a:r>
            <a:r>
              <a:rPr lang="en-US"/>
              <a:t>(</a:t>
            </a:r>
            <a:r>
              <a:rPr lang="en-US">
                <a:solidFill>
                  <a:srgbClr val="92D050"/>
                </a:solidFill>
              </a:rPr>
              <a:t>Auxiliary Gym</a:t>
            </a:r>
            <a:r>
              <a:rPr lang="en-US"/>
              <a:t>) or</a:t>
            </a:r>
            <a:endParaRPr/>
          </a:p>
          <a:p>
            <a:pPr marL="342900" lvl="0" indent="-273050" algn="l" rtl="0">
              <a:spcBef>
                <a:spcPts val="700"/>
              </a:spcBef>
              <a:spcAft>
                <a:spcPts val="0"/>
              </a:spcAft>
              <a:buSzPts val="1700"/>
              <a:buFont typeface="Noto Sans Symbols"/>
              <a:buChar char="❖"/>
            </a:pPr>
            <a:r>
              <a:rPr lang="en-US">
                <a:solidFill>
                  <a:srgbClr val="FFFF00"/>
                </a:solidFill>
              </a:rPr>
              <a:t>Friday, February 9, 2024 </a:t>
            </a:r>
            <a:r>
              <a:rPr lang="en-US"/>
              <a:t>(</a:t>
            </a:r>
            <a:r>
              <a:rPr lang="en-US">
                <a:solidFill>
                  <a:srgbClr val="92D050"/>
                </a:solidFill>
              </a:rPr>
              <a:t>Auxiliary Gym</a:t>
            </a:r>
            <a:r>
              <a:rPr lang="en-US"/>
              <a:t>)</a:t>
            </a:r>
            <a:endParaRPr/>
          </a:p>
          <a:p>
            <a:pPr marL="342900" lvl="0" indent="-273050" algn="l" rtl="0">
              <a:spcBef>
                <a:spcPts val="700"/>
              </a:spcBef>
              <a:spcAft>
                <a:spcPts val="0"/>
              </a:spcAft>
              <a:buSzPts val="1700"/>
              <a:buFont typeface="Noto Sans Symbols"/>
              <a:buChar char="❖"/>
            </a:pPr>
            <a:r>
              <a:rPr lang="en-US"/>
              <a:t>You will submit:</a:t>
            </a:r>
            <a:endParaRPr/>
          </a:p>
          <a:p>
            <a:pPr marL="742950" lvl="1" indent="-273050" algn="l" rtl="0">
              <a:spcBef>
                <a:spcPts val="700"/>
              </a:spcBef>
              <a:spcAft>
                <a:spcPts val="0"/>
              </a:spcAft>
              <a:buSzPts val="1360"/>
              <a:buFont typeface="Noto Sans Symbols"/>
              <a:buChar char="❖"/>
            </a:pPr>
            <a:r>
              <a:rPr lang="en-US"/>
              <a:t>Completed Course Selection form signed by a parent/guardian</a:t>
            </a:r>
            <a:endParaRPr/>
          </a:p>
          <a:p>
            <a:pPr marL="342900" lvl="0" indent="-273050" algn="l" rtl="0">
              <a:spcBef>
                <a:spcPts val="700"/>
              </a:spcBef>
              <a:spcAft>
                <a:spcPts val="0"/>
              </a:spcAft>
              <a:buSzPts val="1530"/>
              <a:buFont typeface="Noto Sans Symbols"/>
              <a:buChar char="❖"/>
            </a:pPr>
            <a:r>
              <a:rPr lang="en-US" sz="1800"/>
              <a:t>You will receive:</a:t>
            </a:r>
            <a:endParaRPr/>
          </a:p>
          <a:p>
            <a:pPr marL="742950" lvl="1" indent="-273050" algn="l" rtl="0">
              <a:spcBef>
                <a:spcPts val="700"/>
              </a:spcBef>
              <a:spcAft>
                <a:spcPts val="0"/>
              </a:spcAft>
              <a:buSzPts val="1190"/>
              <a:buFont typeface="Noto Sans Symbols"/>
              <a:buChar char="❖"/>
            </a:pPr>
            <a:r>
              <a:rPr lang="en-US" sz="1400">
                <a:solidFill>
                  <a:srgbClr val="F1C29F"/>
                </a:solidFill>
              </a:rPr>
              <a:t>Transcript </a:t>
            </a:r>
            <a:endParaRPr/>
          </a:p>
          <a:p>
            <a:pPr marL="742950" lvl="1" indent="-273050" algn="l" rtl="0">
              <a:spcBef>
                <a:spcPts val="700"/>
              </a:spcBef>
              <a:spcAft>
                <a:spcPts val="0"/>
              </a:spcAft>
              <a:buSzPts val="1190"/>
              <a:buFont typeface="Noto Sans Symbols"/>
              <a:buChar char="❖"/>
            </a:pPr>
            <a:r>
              <a:rPr lang="en-US" sz="1400">
                <a:solidFill>
                  <a:srgbClr val="F1C29F"/>
                </a:solidFill>
              </a:rPr>
              <a:t>Classroom/Office Aide Application</a:t>
            </a:r>
            <a:endParaRPr sz="1400">
              <a:solidFill>
                <a:srgbClr val="F1C29F"/>
              </a:solidFill>
            </a:endParaRPr>
          </a:p>
          <a:p>
            <a:pPr marL="742950" lvl="1" indent="-273050" algn="l" rtl="0">
              <a:spcBef>
                <a:spcPts val="700"/>
              </a:spcBef>
              <a:spcAft>
                <a:spcPts val="0"/>
              </a:spcAft>
              <a:buSzPts val="1190"/>
              <a:buFont typeface="Noto Sans Symbols"/>
              <a:buChar char="❖"/>
            </a:pPr>
            <a:r>
              <a:rPr lang="en-US" sz="1400">
                <a:solidFill>
                  <a:srgbClr val="F1C29F"/>
                </a:solidFill>
              </a:rPr>
              <a:t>Early Release/Late Start Application </a:t>
            </a:r>
            <a:endParaRPr sz="1400">
              <a:solidFill>
                <a:srgbClr val="F1C29F"/>
              </a:solidFill>
            </a:endParaRPr>
          </a:p>
          <a:p>
            <a:pPr marL="457200" lvl="0" indent="0" algn="l" rtl="0">
              <a:spcBef>
                <a:spcPts val="700"/>
              </a:spcBef>
              <a:spcAft>
                <a:spcPts val="0"/>
              </a:spcAft>
              <a:buNone/>
            </a:pPr>
            <a:endParaRPr sz="1400">
              <a:solidFill>
                <a:srgbClr val="F1C29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50"/>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484" name="Google Shape;484;p50"/>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chemeClr val="accent2"/>
                </a:solidFill>
              </a:rPr>
              <a:t>RMHS COUNSELING DEPT WEBSITE</a:t>
            </a:r>
            <a:endParaRPr>
              <a:solidFill>
                <a:schemeClr val="accent2"/>
              </a:solidFill>
            </a:endParaRPr>
          </a:p>
        </p:txBody>
      </p:sp>
      <p:sp>
        <p:nvSpPr>
          <p:cNvPr id="485" name="Google Shape;485;p50"/>
          <p:cNvSpPr txBox="1">
            <a:spLocks noGrp="1"/>
          </p:cNvSpPr>
          <p:nvPr>
            <p:ph type="body" idx="1"/>
          </p:nvPr>
        </p:nvSpPr>
        <p:spPr>
          <a:xfrm>
            <a:off x="685800" y="1333501"/>
            <a:ext cx="7772400" cy="3111500"/>
          </a:xfrm>
          <a:prstGeom prst="rect">
            <a:avLst/>
          </a:prstGeom>
          <a:noFill/>
          <a:ln>
            <a:noFill/>
          </a:ln>
        </p:spPr>
        <p:txBody>
          <a:bodyPr spcFirstLastPara="1" wrap="square" lIns="0" tIns="45700" rIns="0" bIns="45700" anchor="t" anchorCtr="0">
            <a:noAutofit/>
          </a:bodyPr>
          <a:lstStyle/>
          <a:p>
            <a:pPr marL="69850" lvl="0" indent="0" algn="l" rtl="0">
              <a:spcBef>
                <a:spcPts val="0"/>
              </a:spcBef>
              <a:spcAft>
                <a:spcPts val="0"/>
              </a:spcAft>
              <a:buSzPts val="1700"/>
              <a:buNone/>
            </a:pPr>
            <a:r>
              <a:rPr lang="en-US" u="sng">
                <a:solidFill>
                  <a:schemeClr val="hlink"/>
                </a:solidFill>
                <a:hlinkClick r:id="rId4"/>
              </a:rPr>
              <a:t>Rancho Mirage High School </a:t>
            </a:r>
            <a:endParaRPr/>
          </a:p>
          <a:p>
            <a:pPr marL="342900" lvl="0" indent="-273050" algn="l" rtl="0">
              <a:spcBef>
                <a:spcPts val="700"/>
              </a:spcBef>
              <a:spcAft>
                <a:spcPts val="0"/>
              </a:spcAft>
              <a:buSzPts val="1700"/>
              <a:buFont typeface="Noto Sans Symbols"/>
              <a:buChar char="⮚"/>
            </a:pPr>
            <a:r>
              <a:rPr lang="en-US" u="sng">
                <a:solidFill>
                  <a:srgbClr val="FF9900"/>
                </a:solidFill>
                <a:hlinkClick r:id="rId5">
                  <a:extLst>
                    <a:ext uri="{A12FA001-AC4F-418D-AE19-62706E023703}">
                      <ahyp:hlinkClr xmlns:ahyp="http://schemas.microsoft.com/office/drawing/2018/hyperlinkcolor" val="tx"/>
                    </a:ext>
                  </a:extLst>
                </a:hlinkClick>
              </a:rPr>
              <a:t>www.rmhs.us</a:t>
            </a:r>
            <a:r>
              <a:rPr lang="en-US">
                <a:solidFill>
                  <a:srgbClr val="FF9900"/>
                </a:solidFill>
              </a:rPr>
              <a:t>  </a:t>
            </a:r>
            <a:endParaRPr/>
          </a:p>
          <a:p>
            <a:pPr marL="342900" lvl="0" indent="-273050" algn="l" rtl="0">
              <a:spcBef>
                <a:spcPts val="700"/>
              </a:spcBef>
              <a:spcAft>
                <a:spcPts val="0"/>
              </a:spcAft>
              <a:buSzPts val="1700"/>
              <a:buFont typeface="Noto Sans Symbols"/>
              <a:buChar char="⮚"/>
            </a:pPr>
            <a:r>
              <a:rPr lang="en-US"/>
              <a:t>Counseling – Course Request Information</a:t>
            </a:r>
            <a:endParaRPr/>
          </a:p>
          <a:p>
            <a:pPr marL="342900" lvl="0" indent="-273050" algn="l" rtl="0">
              <a:spcBef>
                <a:spcPts val="700"/>
              </a:spcBef>
              <a:spcAft>
                <a:spcPts val="0"/>
              </a:spcAft>
              <a:buSzPts val="1700"/>
              <a:buFont typeface="Noto Sans Symbols"/>
              <a:buChar char="⮚"/>
            </a:pPr>
            <a:r>
              <a:rPr lang="en-US" u="sng">
                <a:solidFill>
                  <a:schemeClr val="hlink"/>
                </a:solidFill>
                <a:hlinkClick r:id="rId6"/>
              </a:rPr>
              <a:t>https://www.rmhs.us/course-request-information1.html</a:t>
            </a:r>
            <a:r>
              <a:rPr lang="en-US"/>
              <a:t> </a:t>
            </a:r>
            <a:endParaRPr/>
          </a:p>
          <a:p>
            <a:pPr marL="69850" lvl="0" indent="0" algn="l" rtl="0">
              <a:spcBef>
                <a:spcPts val="700"/>
              </a:spcBef>
              <a:spcAft>
                <a:spcPts val="0"/>
              </a:spcAft>
              <a:buSzPts val="1700"/>
              <a:buNone/>
            </a:pPr>
            <a:r>
              <a:rPr lang="en-US">
                <a:solidFill>
                  <a:schemeClr val="dk2"/>
                </a:solidFill>
                <a:highlight>
                  <a:srgbClr val="FFFF00"/>
                </a:highlight>
              </a:rPr>
              <a:t>Rancho Mirage High School 2024-25 Course Catalog</a:t>
            </a:r>
            <a:endParaRPr/>
          </a:p>
          <a:p>
            <a:pPr marL="69850" lvl="0" indent="0" algn="l" rtl="0">
              <a:spcBef>
                <a:spcPts val="700"/>
              </a:spcBef>
              <a:spcAft>
                <a:spcPts val="0"/>
              </a:spcAft>
              <a:buSzPts val="1700"/>
              <a:buNone/>
            </a:pPr>
            <a:r>
              <a:rPr lang="en-US" u="sng">
                <a:solidFill>
                  <a:schemeClr val="hlink"/>
                </a:solidFill>
                <a:hlinkClick r:id="rId7"/>
              </a:rPr>
              <a:t>https://www.rmhs.us/uploads/1/4/5/4/145415380/rmhs_course_catalog_24-25.pdf</a:t>
            </a:r>
            <a:r>
              <a:rPr lang="en-US"/>
              <a:t> </a:t>
            </a:r>
            <a:endParaRPr/>
          </a:p>
          <a:p>
            <a:pPr marL="342900" lvl="0" indent="-165100" algn="l" rtl="0">
              <a:spcBef>
                <a:spcPts val="700"/>
              </a:spcBef>
              <a:spcAft>
                <a:spcPts val="0"/>
              </a:spcAft>
              <a:buSzPts val="1700"/>
              <a:buNone/>
            </a:pPr>
            <a:endParaRPr/>
          </a:p>
        </p:txBody>
      </p:sp>
      <p:pic>
        <p:nvPicPr>
          <p:cNvPr id="486" name="Google Shape;486;p50"/>
          <p:cNvPicPr preferRelativeResize="0"/>
          <p:nvPr/>
        </p:nvPicPr>
        <p:blipFill rotWithShape="1">
          <a:blip r:embed="rId8">
            <a:alphaModFix/>
          </a:blip>
          <a:srcRect t="13103" b="31499"/>
          <a:stretch/>
        </p:blipFill>
        <p:spPr>
          <a:xfrm>
            <a:off x="0" y="4611688"/>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51"/>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492" name="Google Shape;492;p51"/>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493" name="Google Shape;493;p51"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494" name="Google Shape;494;p51" descr="Table&#10;&#10;Description automatically generated with medium confidence"/>
          <p:cNvPicPr preferRelativeResize="0"/>
          <p:nvPr/>
        </p:nvPicPr>
        <p:blipFill rotWithShape="1">
          <a:blip r:embed="rId5">
            <a:alphaModFix/>
          </a:blip>
          <a:srcRect/>
          <a:stretch/>
        </p:blipFill>
        <p:spPr>
          <a:xfrm>
            <a:off x="2385069" y="0"/>
            <a:ext cx="4373862" cy="5715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52"/>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00" name="Google Shape;500;p52"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01" name="Google Shape;501;p52" descr="Graphical user interface, text, application&#10;&#10;Description automatically generated"/>
          <p:cNvPicPr preferRelativeResize="0"/>
          <p:nvPr/>
        </p:nvPicPr>
        <p:blipFill rotWithShape="1">
          <a:blip r:embed="rId4">
            <a:alphaModFix/>
          </a:blip>
          <a:srcRect/>
          <a:stretch/>
        </p:blipFill>
        <p:spPr>
          <a:xfrm>
            <a:off x="552952" y="1986071"/>
            <a:ext cx="8038095" cy="1742857"/>
          </a:xfrm>
          <a:prstGeom prst="rect">
            <a:avLst/>
          </a:prstGeom>
          <a:noFill/>
          <a:ln>
            <a:noFill/>
          </a:ln>
        </p:spPr>
      </p:pic>
      <p:pic>
        <p:nvPicPr>
          <p:cNvPr id="502" name="Google Shape;502;p52"/>
          <p:cNvPicPr preferRelativeResize="0"/>
          <p:nvPr/>
        </p:nvPicPr>
        <p:blipFill rotWithShape="1">
          <a:blip r:embed="rId5">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53"/>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08" name="Google Shape;508;p53"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09" name="Google Shape;509;p53" descr="Graphical user interface, text, application&#10;&#10;Description automatically generated"/>
          <p:cNvPicPr preferRelativeResize="0"/>
          <p:nvPr/>
        </p:nvPicPr>
        <p:blipFill rotWithShape="1">
          <a:blip r:embed="rId4">
            <a:alphaModFix/>
          </a:blip>
          <a:srcRect/>
          <a:stretch/>
        </p:blipFill>
        <p:spPr>
          <a:xfrm>
            <a:off x="552952" y="1986071"/>
            <a:ext cx="8038095" cy="1742857"/>
          </a:xfrm>
          <a:prstGeom prst="rect">
            <a:avLst/>
          </a:prstGeom>
          <a:noFill/>
          <a:ln>
            <a:noFill/>
          </a:ln>
        </p:spPr>
      </p:pic>
      <p:pic>
        <p:nvPicPr>
          <p:cNvPr id="510" name="Google Shape;510;p53" descr="Graphical user interface, text, application&#10;&#10;Description automatically generated"/>
          <p:cNvPicPr preferRelativeResize="0"/>
          <p:nvPr/>
        </p:nvPicPr>
        <p:blipFill rotWithShape="1">
          <a:blip r:embed="rId5">
            <a:alphaModFix/>
          </a:blip>
          <a:srcRect/>
          <a:stretch/>
        </p:blipFill>
        <p:spPr>
          <a:xfrm>
            <a:off x="552952" y="1986071"/>
            <a:ext cx="8038095" cy="1742857"/>
          </a:xfrm>
          <a:prstGeom prst="rect">
            <a:avLst/>
          </a:prstGeom>
          <a:noFill/>
          <a:ln>
            <a:noFill/>
          </a:ln>
        </p:spPr>
      </p:pic>
      <p:pic>
        <p:nvPicPr>
          <p:cNvPr id="511" name="Google Shape;511;p53"/>
          <p:cNvPicPr preferRelativeResize="0"/>
          <p:nvPr/>
        </p:nvPicPr>
        <p:blipFill rotWithShape="1">
          <a:blip r:embed="rId6">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27"/>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281" name="Google Shape;281;p27"/>
          <p:cNvSpPr txBox="1">
            <a:spLocks noGrp="1"/>
          </p:cNvSpPr>
          <p:nvPr>
            <p:ph type="title"/>
          </p:nvPr>
        </p:nvSpPr>
        <p:spPr>
          <a:xfrm>
            <a:off x="727657" y="338825"/>
            <a:ext cx="7688700" cy="251400"/>
          </a:xfrm>
          <a:prstGeom prst="rect">
            <a:avLst/>
          </a:prstGeom>
          <a:noFill/>
          <a:ln>
            <a:noFill/>
          </a:ln>
        </p:spPr>
        <p:txBody>
          <a:bodyPr spcFirstLastPara="1" wrap="square" lIns="0" tIns="45700" rIns="0" bIns="45700" anchor="ctr" anchorCtr="0">
            <a:normAutofit fontScale="90000"/>
          </a:bodyPr>
          <a:lstStyle/>
          <a:p>
            <a:pPr marL="0" lvl="0" indent="0" algn="ctr" rtl="0">
              <a:spcBef>
                <a:spcPts val="0"/>
              </a:spcBef>
              <a:spcAft>
                <a:spcPts val="0"/>
              </a:spcAft>
              <a:buNone/>
            </a:pPr>
            <a:r>
              <a:rPr lang="en-US">
                <a:solidFill>
                  <a:schemeClr val="accent2"/>
                </a:solidFill>
              </a:rPr>
              <a:t>GRADUATION REQUIREMENTS</a:t>
            </a:r>
            <a:endParaRPr/>
          </a:p>
        </p:txBody>
      </p:sp>
      <p:pic>
        <p:nvPicPr>
          <p:cNvPr id="282" name="Google Shape;282;p27"/>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
        <p:nvSpPr>
          <p:cNvPr id="283" name="Google Shape;283;p27"/>
          <p:cNvSpPr txBox="1"/>
          <p:nvPr/>
        </p:nvSpPr>
        <p:spPr>
          <a:xfrm>
            <a:off x="207575" y="778375"/>
            <a:ext cx="2908800" cy="2601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00" b="0" i="0" u="none" strike="noStrike" cap="none">
                <a:solidFill>
                  <a:schemeClr val="lt1"/>
                </a:solidFill>
                <a:latin typeface="Gill Sans"/>
                <a:ea typeface="Gill Sans"/>
                <a:cs typeface="Gill Sans"/>
                <a:sym typeface="Gill Sans"/>
              </a:rPr>
              <a:t>PSUSD Graduation Requirement</a:t>
            </a:r>
            <a:endParaRPr sz="1500"/>
          </a:p>
          <a:p>
            <a:pPr marL="0" marR="0" lvl="0" indent="0" algn="l" rtl="0">
              <a:spcBef>
                <a:spcPts val="0"/>
              </a:spcBef>
              <a:spcAft>
                <a:spcPts val="0"/>
              </a:spcAft>
              <a:buNone/>
            </a:pPr>
            <a:endParaRPr sz="700">
              <a:solidFill>
                <a:schemeClr val="lt1"/>
              </a:solidFill>
              <a:latin typeface="Gill Sans"/>
              <a:ea typeface="Gill Sans"/>
              <a:cs typeface="Gill Sans"/>
              <a:sym typeface="Gill Sans"/>
            </a:endParaRPr>
          </a:p>
          <a:p>
            <a:pPr marL="285750" marR="0" lvl="0" indent="-292100" algn="l" rtl="0">
              <a:spcBef>
                <a:spcPts val="0"/>
              </a:spcBef>
              <a:spcAft>
                <a:spcPts val="0"/>
              </a:spcAft>
              <a:buClr>
                <a:schemeClr val="lt1"/>
              </a:buClr>
              <a:buSzPts val="1900"/>
              <a:buFont typeface="Noto Sans Symbols"/>
              <a:buChar char="❖"/>
            </a:pPr>
            <a:r>
              <a:rPr lang="en-US" sz="1900">
                <a:solidFill>
                  <a:schemeClr val="lt1"/>
                </a:solidFill>
                <a:latin typeface="Gill Sans"/>
                <a:ea typeface="Gill Sans"/>
                <a:cs typeface="Gill Sans"/>
                <a:sym typeface="Gill Sans"/>
              </a:rPr>
              <a:t>225 Total</a:t>
            </a:r>
            <a:endParaRPr sz="1500"/>
          </a:p>
          <a:p>
            <a:pPr marL="285750" marR="0" lvl="0" indent="-292100" algn="l" rtl="0">
              <a:spcBef>
                <a:spcPts val="0"/>
              </a:spcBef>
              <a:spcAft>
                <a:spcPts val="0"/>
              </a:spcAft>
              <a:buClr>
                <a:schemeClr val="accent2"/>
              </a:buClr>
              <a:buSzPts val="1900"/>
              <a:buFont typeface="Noto Sans Symbols"/>
              <a:buChar char="❖"/>
            </a:pPr>
            <a:r>
              <a:rPr lang="en-US" sz="1900">
                <a:solidFill>
                  <a:schemeClr val="accent2"/>
                </a:solidFill>
                <a:latin typeface="Gill Sans"/>
                <a:ea typeface="Gill Sans"/>
                <a:cs typeface="Gill Sans"/>
                <a:sym typeface="Gill Sans"/>
              </a:rPr>
              <a:t>1.51 Minimum GPA</a:t>
            </a:r>
            <a:endParaRPr sz="1500"/>
          </a:p>
          <a:p>
            <a:pPr marL="285750" marR="0" lvl="0" indent="-292100" algn="l" rtl="0">
              <a:spcBef>
                <a:spcPts val="0"/>
              </a:spcBef>
              <a:spcAft>
                <a:spcPts val="0"/>
              </a:spcAft>
              <a:buClr>
                <a:schemeClr val="lt1"/>
              </a:buClr>
              <a:buSzPts val="1900"/>
              <a:buFont typeface="Noto Sans Symbols"/>
              <a:buChar char="❖"/>
            </a:pPr>
            <a:r>
              <a:rPr lang="en-US" sz="1900">
                <a:solidFill>
                  <a:schemeClr val="lt1"/>
                </a:solidFill>
                <a:latin typeface="Gill Sans"/>
                <a:ea typeface="Gill Sans"/>
                <a:cs typeface="Gill Sans"/>
                <a:sym typeface="Gill Sans"/>
              </a:rPr>
              <a:t>Pass IM I or equivalent</a:t>
            </a:r>
            <a:endParaRPr sz="1500"/>
          </a:p>
          <a:p>
            <a:pPr marL="285750" marR="0" lvl="0" indent="-292100" algn="l" rtl="0">
              <a:spcBef>
                <a:spcPts val="0"/>
              </a:spcBef>
              <a:spcAft>
                <a:spcPts val="0"/>
              </a:spcAft>
              <a:buClr>
                <a:srgbClr val="FFFF00"/>
              </a:buClr>
              <a:buSzPts val="1900"/>
              <a:buFont typeface="Noto Sans Symbols"/>
              <a:buChar char="❖"/>
            </a:pPr>
            <a:r>
              <a:rPr lang="en-US" sz="1900">
                <a:solidFill>
                  <a:srgbClr val="FFFF00"/>
                </a:solidFill>
                <a:latin typeface="Gill Sans"/>
                <a:ea typeface="Gill Sans"/>
                <a:cs typeface="Gill Sans"/>
                <a:sym typeface="Gill Sans"/>
              </a:rPr>
              <a:t>Minimum Credits at the end of 9</a:t>
            </a:r>
            <a:r>
              <a:rPr lang="en-US" sz="1900" baseline="30000">
                <a:solidFill>
                  <a:srgbClr val="FFFF00"/>
                </a:solidFill>
                <a:latin typeface="Gill Sans"/>
                <a:ea typeface="Gill Sans"/>
                <a:cs typeface="Gill Sans"/>
                <a:sym typeface="Gill Sans"/>
              </a:rPr>
              <a:t>th</a:t>
            </a:r>
            <a:r>
              <a:rPr lang="en-US" sz="1900">
                <a:solidFill>
                  <a:srgbClr val="FFFF00"/>
                </a:solidFill>
                <a:latin typeface="Gill Sans"/>
                <a:ea typeface="Gill Sans"/>
                <a:cs typeface="Gill Sans"/>
                <a:sym typeface="Gill Sans"/>
              </a:rPr>
              <a:t> Grade Year – 45 Credits</a:t>
            </a:r>
            <a:endParaRPr sz="1500"/>
          </a:p>
        </p:txBody>
      </p:sp>
      <p:sp>
        <p:nvSpPr>
          <p:cNvPr id="284" name="Google Shape;284;p27"/>
          <p:cNvSpPr txBox="1"/>
          <p:nvPr/>
        </p:nvSpPr>
        <p:spPr>
          <a:xfrm>
            <a:off x="207575" y="3360100"/>
            <a:ext cx="2823300" cy="1251600"/>
          </a:xfrm>
          <a:prstGeom prst="rect">
            <a:avLst/>
          </a:prstGeom>
          <a:solidFill>
            <a:srgbClr val="800000"/>
          </a:solidFill>
          <a:ln w="2857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lt1"/>
                </a:solidFill>
              </a:rPr>
              <a:t>1 class</a:t>
            </a:r>
            <a:r>
              <a:rPr lang="en-US" sz="1500">
                <a:solidFill>
                  <a:schemeClr val="lt1"/>
                </a:solidFill>
              </a:rPr>
              <a:t> = </a:t>
            </a:r>
            <a:r>
              <a:rPr lang="en-US" sz="1500" b="1">
                <a:solidFill>
                  <a:schemeClr val="lt1"/>
                </a:solidFill>
              </a:rPr>
              <a:t>10 credits</a:t>
            </a:r>
            <a:r>
              <a:rPr lang="en-US" sz="1500">
                <a:solidFill>
                  <a:schemeClr val="lt1"/>
                </a:solidFill>
              </a:rPr>
              <a:t> per year </a:t>
            </a:r>
            <a:endParaRPr sz="1500">
              <a:solidFill>
                <a:schemeClr val="lt1"/>
              </a:solidFill>
            </a:endParaRPr>
          </a:p>
          <a:p>
            <a:pPr marL="0" lvl="0" indent="0" algn="l" rtl="0">
              <a:spcBef>
                <a:spcPts val="0"/>
              </a:spcBef>
              <a:spcAft>
                <a:spcPts val="0"/>
              </a:spcAft>
              <a:buNone/>
            </a:pPr>
            <a:r>
              <a:rPr lang="en-US" sz="1500">
                <a:solidFill>
                  <a:schemeClr val="lt1"/>
                </a:solidFill>
              </a:rPr>
              <a:t>Or </a:t>
            </a:r>
            <a:r>
              <a:rPr lang="en-US" sz="1500" b="1">
                <a:solidFill>
                  <a:schemeClr val="lt1"/>
                </a:solidFill>
              </a:rPr>
              <a:t>5 credits</a:t>
            </a:r>
            <a:r>
              <a:rPr lang="en-US" sz="1500">
                <a:solidFill>
                  <a:schemeClr val="lt1"/>
                </a:solidFill>
              </a:rPr>
              <a:t> per semester.</a:t>
            </a:r>
            <a:endParaRPr sz="1500">
              <a:solidFill>
                <a:schemeClr val="lt1"/>
              </a:solidFill>
            </a:endParaRPr>
          </a:p>
          <a:p>
            <a:pPr marL="0" lvl="0" indent="0" algn="l" rtl="0">
              <a:spcBef>
                <a:spcPts val="0"/>
              </a:spcBef>
              <a:spcAft>
                <a:spcPts val="0"/>
              </a:spcAft>
              <a:buNone/>
            </a:pPr>
            <a:endParaRPr sz="1200">
              <a:solidFill>
                <a:schemeClr val="lt1"/>
              </a:solidFill>
            </a:endParaRPr>
          </a:p>
          <a:p>
            <a:pPr marL="0" lvl="0" indent="0" algn="l" rtl="0">
              <a:spcBef>
                <a:spcPts val="0"/>
              </a:spcBef>
              <a:spcAft>
                <a:spcPts val="0"/>
              </a:spcAft>
              <a:buNone/>
            </a:pPr>
            <a:r>
              <a:rPr lang="en-US" sz="1500">
                <a:solidFill>
                  <a:schemeClr val="lt1"/>
                </a:solidFill>
              </a:rPr>
              <a:t>Students take 6 class and can earn 60 credits in one year.</a:t>
            </a:r>
            <a:endParaRPr sz="1500">
              <a:solidFill>
                <a:schemeClr val="lt1"/>
              </a:solidFill>
            </a:endParaRPr>
          </a:p>
        </p:txBody>
      </p:sp>
      <p:pic>
        <p:nvPicPr>
          <p:cNvPr id="285" name="Google Shape;285;p27"/>
          <p:cNvPicPr preferRelativeResize="0"/>
          <p:nvPr/>
        </p:nvPicPr>
        <p:blipFill rotWithShape="1">
          <a:blip r:embed="rId5">
            <a:alphaModFix/>
          </a:blip>
          <a:srcRect l="16948" t="27902" r="17053" b="2532"/>
          <a:stretch/>
        </p:blipFill>
        <p:spPr>
          <a:xfrm>
            <a:off x="3244475" y="1055875"/>
            <a:ext cx="5702201" cy="3677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54"/>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17" name="Google Shape;517;p54"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18" name="Google Shape;518;p54" descr="Graphical user interface, text, application&#10;&#10;Description automatically generated"/>
          <p:cNvPicPr preferRelativeResize="0"/>
          <p:nvPr/>
        </p:nvPicPr>
        <p:blipFill rotWithShape="1">
          <a:blip r:embed="rId4">
            <a:alphaModFix/>
          </a:blip>
          <a:srcRect/>
          <a:stretch/>
        </p:blipFill>
        <p:spPr>
          <a:xfrm>
            <a:off x="552952" y="1986071"/>
            <a:ext cx="8038095" cy="1742857"/>
          </a:xfrm>
          <a:prstGeom prst="rect">
            <a:avLst/>
          </a:prstGeom>
          <a:noFill/>
          <a:ln>
            <a:noFill/>
          </a:ln>
        </p:spPr>
      </p:pic>
      <p:pic>
        <p:nvPicPr>
          <p:cNvPr id="519" name="Google Shape;519;p54" descr="Graphical user interface, text, application&#10;&#10;Description automatically generated"/>
          <p:cNvPicPr preferRelativeResize="0"/>
          <p:nvPr/>
        </p:nvPicPr>
        <p:blipFill rotWithShape="1">
          <a:blip r:embed="rId5">
            <a:alphaModFix/>
          </a:blip>
          <a:srcRect/>
          <a:stretch/>
        </p:blipFill>
        <p:spPr>
          <a:xfrm>
            <a:off x="552952" y="1986071"/>
            <a:ext cx="8038095" cy="1742857"/>
          </a:xfrm>
          <a:prstGeom prst="rect">
            <a:avLst/>
          </a:prstGeom>
          <a:noFill/>
          <a:ln>
            <a:noFill/>
          </a:ln>
        </p:spPr>
      </p:pic>
      <p:pic>
        <p:nvPicPr>
          <p:cNvPr id="520" name="Google Shape;520;p54" descr="Graphical user interface, text, application&#10;&#10;Description automatically generated"/>
          <p:cNvPicPr preferRelativeResize="0"/>
          <p:nvPr/>
        </p:nvPicPr>
        <p:blipFill rotWithShape="1">
          <a:blip r:embed="rId6">
            <a:alphaModFix/>
          </a:blip>
          <a:srcRect/>
          <a:stretch/>
        </p:blipFill>
        <p:spPr>
          <a:xfrm>
            <a:off x="552952" y="1986071"/>
            <a:ext cx="8038095" cy="1742857"/>
          </a:xfrm>
          <a:prstGeom prst="rect">
            <a:avLst/>
          </a:prstGeom>
          <a:noFill/>
          <a:ln>
            <a:noFill/>
          </a:ln>
        </p:spPr>
      </p:pic>
      <p:pic>
        <p:nvPicPr>
          <p:cNvPr id="521" name="Google Shape;521;p54"/>
          <p:cNvPicPr preferRelativeResize="0"/>
          <p:nvPr/>
        </p:nvPicPr>
        <p:blipFill rotWithShape="1">
          <a:blip r:embed="rId7">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55"/>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27" name="Google Shape;527;p55"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28" name="Google Shape;528;p55" descr="Graphical user interface, text, application&#10;&#10;Description automatically generated"/>
          <p:cNvPicPr preferRelativeResize="0"/>
          <p:nvPr/>
        </p:nvPicPr>
        <p:blipFill rotWithShape="1">
          <a:blip r:embed="rId4">
            <a:alphaModFix/>
          </a:blip>
          <a:srcRect/>
          <a:stretch/>
        </p:blipFill>
        <p:spPr>
          <a:xfrm>
            <a:off x="552952" y="1986071"/>
            <a:ext cx="8038095" cy="1742857"/>
          </a:xfrm>
          <a:prstGeom prst="rect">
            <a:avLst/>
          </a:prstGeom>
          <a:noFill/>
          <a:ln>
            <a:noFill/>
          </a:ln>
        </p:spPr>
      </p:pic>
      <p:pic>
        <p:nvPicPr>
          <p:cNvPr id="529" name="Google Shape;529;p55" descr="Graphical user interface, text, application&#10;&#10;Description automatically generated"/>
          <p:cNvPicPr preferRelativeResize="0"/>
          <p:nvPr/>
        </p:nvPicPr>
        <p:blipFill rotWithShape="1">
          <a:blip r:embed="rId5">
            <a:alphaModFix/>
          </a:blip>
          <a:srcRect/>
          <a:stretch/>
        </p:blipFill>
        <p:spPr>
          <a:xfrm>
            <a:off x="552952" y="1986071"/>
            <a:ext cx="8038095" cy="1742857"/>
          </a:xfrm>
          <a:prstGeom prst="rect">
            <a:avLst/>
          </a:prstGeom>
          <a:noFill/>
          <a:ln>
            <a:noFill/>
          </a:ln>
        </p:spPr>
      </p:pic>
      <p:pic>
        <p:nvPicPr>
          <p:cNvPr id="530" name="Google Shape;530;p55" descr="Graphical user interface, text, application&#10;&#10;Description automatically generated"/>
          <p:cNvPicPr preferRelativeResize="0"/>
          <p:nvPr/>
        </p:nvPicPr>
        <p:blipFill rotWithShape="1">
          <a:blip r:embed="rId6">
            <a:alphaModFix/>
          </a:blip>
          <a:srcRect/>
          <a:stretch/>
        </p:blipFill>
        <p:spPr>
          <a:xfrm>
            <a:off x="552952" y="1986071"/>
            <a:ext cx="8038095" cy="1742857"/>
          </a:xfrm>
          <a:prstGeom prst="rect">
            <a:avLst/>
          </a:prstGeom>
          <a:noFill/>
          <a:ln>
            <a:noFill/>
          </a:ln>
        </p:spPr>
      </p:pic>
      <p:pic>
        <p:nvPicPr>
          <p:cNvPr id="531" name="Google Shape;531;p55" descr="Graphical user interface, text, application&#10;&#10;Description automatically generated"/>
          <p:cNvPicPr preferRelativeResize="0"/>
          <p:nvPr/>
        </p:nvPicPr>
        <p:blipFill rotWithShape="1">
          <a:blip r:embed="rId7">
            <a:alphaModFix/>
          </a:blip>
          <a:srcRect/>
          <a:stretch/>
        </p:blipFill>
        <p:spPr>
          <a:xfrm>
            <a:off x="552952" y="1986071"/>
            <a:ext cx="8038095" cy="1742857"/>
          </a:xfrm>
          <a:prstGeom prst="rect">
            <a:avLst/>
          </a:prstGeom>
          <a:noFill/>
          <a:ln>
            <a:noFill/>
          </a:ln>
        </p:spPr>
      </p:pic>
      <p:pic>
        <p:nvPicPr>
          <p:cNvPr id="532" name="Google Shape;532;p55"/>
          <p:cNvPicPr preferRelativeResize="0"/>
          <p:nvPr/>
        </p:nvPicPr>
        <p:blipFill rotWithShape="1">
          <a:blip r:embed="rId8">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p56"/>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38" name="Google Shape;538;p56"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39" name="Google Shape;539;p56" descr="Table&#10;&#10;Description automatically generated"/>
          <p:cNvPicPr preferRelativeResize="0"/>
          <p:nvPr/>
        </p:nvPicPr>
        <p:blipFill rotWithShape="1">
          <a:blip r:embed="rId4">
            <a:alphaModFix/>
          </a:blip>
          <a:srcRect/>
          <a:stretch/>
        </p:blipFill>
        <p:spPr>
          <a:xfrm>
            <a:off x="2957287" y="666444"/>
            <a:ext cx="3229426" cy="4382112"/>
          </a:xfrm>
          <a:prstGeom prst="rect">
            <a:avLst/>
          </a:prstGeom>
          <a:noFill/>
          <a:ln>
            <a:noFill/>
          </a:ln>
        </p:spPr>
      </p:pic>
      <p:pic>
        <p:nvPicPr>
          <p:cNvPr id="540" name="Google Shape;540;p56"/>
          <p:cNvPicPr preferRelativeResize="0"/>
          <p:nvPr/>
        </p:nvPicPr>
        <p:blipFill rotWithShape="1">
          <a:blip r:embed="rId5">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57"/>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46" name="Google Shape;546;p57"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47" name="Google Shape;547;p57" descr="Table&#10;&#10;Description automatically generated"/>
          <p:cNvPicPr preferRelativeResize="0"/>
          <p:nvPr/>
        </p:nvPicPr>
        <p:blipFill rotWithShape="1">
          <a:blip r:embed="rId4">
            <a:alphaModFix/>
          </a:blip>
          <a:srcRect/>
          <a:stretch/>
        </p:blipFill>
        <p:spPr>
          <a:xfrm>
            <a:off x="2957287" y="666444"/>
            <a:ext cx="3229426" cy="4382112"/>
          </a:xfrm>
          <a:prstGeom prst="rect">
            <a:avLst/>
          </a:prstGeom>
          <a:noFill/>
          <a:ln>
            <a:noFill/>
          </a:ln>
        </p:spPr>
      </p:pic>
      <p:pic>
        <p:nvPicPr>
          <p:cNvPr id="548" name="Google Shape;548;p57" descr="Table&#10;&#10;Description automatically generated"/>
          <p:cNvPicPr preferRelativeResize="0"/>
          <p:nvPr/>
        </p:nvPicPr>
        <p:blipFill rotWithShape="1">
          <a:blip r:embed="rId5">
            <a:alphaModFix/>
          </a:blip>
          <a:srcRect/>
          <a:stretch/>
        </p:blipFill>
        <p:spPr>
          <a:xfrm>
            <a:off x="2957714" y="667024"/>
            <a:ext cx="3228571" cy="4380952"/>
          </a:xfrm>
          <a:prstGeom prst="rect">
            <a:avLst/>
          </a:prstGeom>
          <a:noFill/>
          <a:ln>
            <a:noFill/>
          </a:ln>
        </p:spPr>
      </p:pic>
      <p:pic>
        <p:nvPicPr>
          <p:cNvPr id="549" name="Google Shape;549;p57"/>
          <p:cNvPicPr preferRelativeResize="0"/>
          <p:nvPr/>
        </p:nvPicPr>
        <p:blipFill rotWithShape="1">
          <a:blip r:embed="rId6">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p58"/>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55" name="Google Shape;555;p58"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56" name="Google Shape;556;p58" descr="Table&#10;&#10;Description automatically generated"/>
          <p:cNvPicPr preferRelativeResize="0"/>
          <p:nvPr/>
        </p:nvPicPr>
        <p:blipFill rotWithShape="1">
          <a:blip r:embed="rId4">
            <a:alphaModFix/>
          </a:blip>
          <a:srcRect/>
          <a:stretch/>
        </p:blipFill>
        <p:spPr>
          <a:xfrm>
            <a:off x="2957287" y="666444"/>
            <a:ext cx="3229426" cy="4382112"/>
          </a:xfrm>
          <a:prstGeom prst="rect">
            <a:avLst/>
          </a:prstGeom>
          <a:noFill/>
          <a:ln>
            <a:noFill/>
          </a:ln>
        </p:spPr>
      </p:pic>
      <p:pic>
        <p:nvPicPr>
          <p:cNvPr id="557" name="Google Shape;557;p58" descr="Table&#10;&#10;Description automatically generated"/>
          <p:cNvPicPr preferRelativeResize="0"/>
          <p:nvPr/>
        </p:nvPicPr>
        <p:blipFill rotWithShape="1">
          <a:blip r:embed="rId5">
            <a:alphaModFix/>
          </a:blip>
          <a:srcRect/>
          <a:stretch/>
        </p:blipFill>
        <p:spPr>
          <a:xfrm>
            <a:off x="2957714" y="667024"/>
            <a:ext cx="3228571" cy="4380952"/>
          </a:xfrm>
          <a:prstGeom prst="rect">
            <a:avLst/>
          </a:prstGeom>
          <a:noFill/>
          <a:ln>
            <a:noFill/>
          </a:ln>
        </p:spPr>
      </p:pic>
      <p:pic>
        <p:nvPicPr>
          <p:cNvPr id="558" name="Google Shape;558;p58" descr="Table&#10;&#10;Description automatically generated"/>
          <p:cNvPicPr preferRelativeResize="0"/>
          <p:nvPr/>
        </p:nvPicPr>
        <p:blipFill rotWithShape="1">
          <a:blip r:embed="rId6">
            <a:alphaModFix/>
          </a:blip>
          <a:srcRect/>
          <a:stretch/>
        </p:blipFill>
        <p:spPr>
          <a:xfrm>
            <a:off x="2957714" y="667024"/>
            <a:ext cx="3228571" cy="4380952"/>
          </a:xfrm>
          <a:prstGeom prst="rect">
            <a:avLst/>
          </a:prstGeom>
          <a:noFill/>
          <a:ln>
            <a:noFill/>
          </a:ln>
        </p:spPr>
      </p:pic>
      <p:pic>
        <p:nvPicPr>
          <p:cNvPr id="559" name="Google Shape;559;p58"/>
          <p:cNvPicPr preferRelativeResize="0"/>
          <p:nvPr/>
        </p:nvPicPr>
        <p:blipFill rotWithShape="1">
          <a:blip r:embed="rId7">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59"/>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65" name="Google Shape;565;p59"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66" name="Google Shape;566;p59" descr="Table&#10;&#10;Description automatically generated"/>
          <p:cNvPicPr preferRelativeResize="0"/>
          <p:nvPr/>
        </p:nvPicPr>
        <p:blipFill rotWithShape="1">
          <a:blip r:embed="rId4">
            <a:alphaModFix/>
          </a:blip>
          <a:srcRect/>
          <a:stretch/>
        </p:blipFill>
        <p:spPr>
          <a:xfrm>
            <a:off x="2957287" y="666444"/>
            <a:ext cx="3229426" cy="4382112"/>
          </a:xfrm>
          <a:prstGeom prst="rect">
            <a:avLst/>
          </a:prstGeom>
          <a:noFill/>
          <a:ln>
            <a:noFill/>
          </a:ln>
        </p:spPr>
      </p:pic>
      <p:pic>
        <p:nvPicPr>
          <p:cNvPr id="567" name="Google Shape;567;p59" descr="Table&#10;&#10;Description automatically generated"/>
          <p:cNvPicPr preferRelativeResize="0"/>
          <p:nvPr/>
        </p:nvPicPr>
        <p:blipFill rotWithShape="1">
          <a:blip r:embed="rId5">
            <a:alphaModFix/>
          </a:blip>
          <a:srcRect/>
          <a:stretch/>
        </p:blipFill>
        <p:spPr>
          <a:xfrm>
            <a:off x="2957714" y="667024"/>
            <a:ext cx="3228571" cy="4380952"/>
          </a:xfrm>
          <a:prstGeom prst="rect">
            <a:avLst/>
          </a:prstGeom>
          <a:noFill/>
          <a:ln>
            <a:noFill/>
          </a:ln>
        </p:spPr>
      </p:pic>
      <p:pic>
        <p:nvPicPr>
          <p:cNvPr id="568" name="Google Shape;568;p59" descr="Table&#10;&#10;Description automatically generated"/>
          <p:cNvPicPr preferRelativeResize="0"/>
          <p:nvPr/>
        </p:nvPicPr>
        <p:blipFill rotWithShape="1">
          <a:blip r:embed="rId6">
            <a:alphaModFix/>
          </a:blip>
          <a:srcRect/>
          <a:stretch/>
        </p:blipFill>
        <p:spPr>
          <a:xfrm>
            <a:off x="2957714" y="667024"/>
            <a:ext cx="3228571" cy="4380952"/>
          </a:xfrm>
          <a:prstGeom prst="rect">
            <a:avLst/>
          </a:prstGeom>
          <a:noFill/>
          <a:ln>
            <a:noFill/>
          </a:ln>
        </p:spPr>
      </p:pic>
      <p:pic>
        <p:nvPicPr>
          <p:cNvPr id="569" name="Google Shape;569;p59" descr="Table&#10;&#10;Description automatically generated"/>
          <p:cNvPicPr preferRelativeResize="0"/>
          <p:nvPr/>
        </p:nvPicPr>
        <p:blipFill rotWithShape="1">
          <a:blip r:embed="rId7">
            <a:alphaModFix/>
          </a:blip>
          <a:srcRect/>
          <a:stretch/>
        </p:blipFill>
        <p:spPr>
          <a:xfrm>
            <a:off x="2957714" y="667024"/>
            <a:ext cx="3228571" cy="4380952"/>
          </a:xfrm>
          <a:prstGeom prst="rect">
            <a:avLst/>
          </a:prstGeom>
          <a:noFill/>
          <a:ln>
            <a:noFill/>
          </a:ln>
        </p:spPr>
      </p:pic>
      <p:pic>
        <p:nvPicPr>
          <p:cNvPr id="570" name="Google Shape;570;p59"/>
          <p:cNvPicPr preferRelativeResize="0"/>
          <p:nvPr/>
        </p:nvPicPr>
        <p:blipFill rotWithShape="1">
          <a:blip r:embed="rId8">
            <a:alphaModFix/>
          </a:blip>
          <a:srcRect l="69558" t="1806" r="7619" b="74544"/>
          <a:stretch/>
        </p:blipFill>
        <p:spPr>
          <a:xfrm>
            <a:off x="0" y="0"/>
            <a:ext cx="1963176" cy="14420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p60"/>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pic>
        <p:nvPicPr>
          <p:cNvPr id="576" name="Google Shape;576;p60"/>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577" name="Google Shape;577;p60"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78" name="Google Shape;578;p60" descr="Table&#10;&#10;Description automatically generated with medium confidence"/>
          <p:cNvPicPr preferRelativeResize="0"/>
          <p:nvPr/>
        </p:nvPicPr>
        <p:blipFill rotWithShape="1">
          <a:blip r:embed="rId5">
            <a:alphaModFix/>
          </a:blip>
          <a:srcRect/>
          <a:stretch/>
        </p:blipFill>
        <p:spPr>
          <a:xfrm>
            <a:off x="460375" y="633700"/>
            <a:ext cx="3813229" cy="3881444"/>
          </a:xfrm>
          <a:prstGeom prst="rect">
            <a:avLst/>
          </a:prstGeom>
          <a:noFill/>
          <a:ln>
            <a:noFill/>
          </a:ln>
        </p:spPr>
      </p:pic>
      <p:pic>
        <p:nvPicPr>
          <p:cNvPr id="579" name="Google Shape;579;p60" descr="Table&#10;&#10;Description automatically generated"/>
          <p:cNvPicPr preferRelativeResize="0"/>
          <p:nvPr/>
        </p:nvPicPr>
        <p:blipFill rotWithShape="1">
          <a:blip r:embed="rId6">
            <a:alphaModFix/>
          </a:blip>
          <a:srcRect/>
          <a:stretch/>
        </p:blipFill>
        <p:spPr>
          <a:xfrm>
            <a:off x="4434840" y="952500"/>
            <a:ext cx="4373423" cy="286345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61"/>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pic>
        <p:nvPicPr>
          <p:cNvPr id="585" name="Google Shape;585;p61"/>
          <p:cNvPicPr preferRelativeResize="0"/>
          <p:nvPr/>
        </p:nvPicPr>
        <p:blipFill rotWithShape="1">
          <a:blip r:embed="rId4">
            <a:alphaModFix/>
          </a:blip>
          <a:srcRect l="69558" t="1806" r="7619" b="74544"/>
          <a:stretch/>
        </p:blipFill>
        <p:spPr>
          <a:xfrm>
            <a:off x="0" y="0"/>
            <a:ext cx="1963176" cy="1442075"/>
          </a:xfrm>
          <a:prstGeom prst="rect">
            <a:avLst/>
          </a:prstGeom>
          <a:noFill/>
          <a:ln>
            <a:noFill/>
          </a:ln>
        </p:spPr>
      </p:pic>
      <p:sp>
        <p:nvSpPr>
          <p:cNvPr id="586" name="Google Shape;586;p61"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87" name="Google Shape;587;p61" descr="Table&#10;&#10;Description automatically generated with medium confidence"/>
          <p:cNvPicPr preferRelativeResize="0"/>
          <p:nvPr/>
        </p:nvPicPr>
        <p:blipFill rotWithShape="1">
          <a:blip r:embed="rId5">
            <a:alphaModFix/>
          </a:blip>
          <a:srcRect/>
          <a:stretch/>
        </p:blipFill>
        <p:spPr>
          <a:xfrm>
            <a:off x="460375" y="633700"/>
            <a:ext cx="3813229" cy="3881444"/>
          </a:xfrm>
          <a:prstGeom prst="rect">
            <a:avLst/>
          </a:prstGeom>
          <a:noFill/>
          <a:ln>
            <a:noFill/>
          </a:ln>
        </p:spPr>
      </p:pic>
      <p:pic>
        <p:nvPicPr>
          <p:cNvPr id="588" name="Google Shape;588;p61" descr="Table&#10;&#10;Description automatically generated"/>
          <p:cNvPicPr preferRelativeResize="0"/>
          <p:nvPr/>
        </p:nvPicPr>
        <p:blipFill rotWithShape="1">
          <a:blip r:embed="rId6">
            <a:alphaModFix/>
          </a:blip>
          <a:srcRect/>
          <a:stretch/>
        </p:blipFill>
        <p:spPr>
          <a:xfrm>
            <a:off x="4434840" y="952500"/>
            <a:ext cx="4373423" cy="2863458"/>
          </a:xfrm>
          <a:prstGeom prst="rect">
            <a:avLst/>
          </a:prstGeom>
          <a:noFill/>
          <a:ln>
            <a:noFill/>
          </a:ln>
        </p:spPr>
      </p:pic>
      <p:pic>
        <p:nvPicPr>
          <p:cNvPr id="589" name="Google Shape;589;p61" descr="Table&#10;&#10;Description automatically generated with medium confidence"/>
          <p:cNvPicPr preferRelativeResize="0"/>
          <p:nvPr/>
        </p:nvPicPr>
        <p:blipFill rotWithShape="1">
          <a:blip r:embed="rId7">
            <a:alphaModFix/>
          </a:blip>
          <a:srcRect/>
          <a:stretch/>
        </p:blipFill>
        <p:spPr>
          <a:xfrm>
            <a:off x="460375" y="633700"/>
            <a:ext cx="3813229" cy="388144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62"/>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595" name="Google Shape;595;p62"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596" name="Google Shape;596;p62"/>
          <p:cNvPicPr preferRelativeResize="0"/>
          <p:nvPr/>
        </p:nvPicPr>
        <p:blipFill rotWithShape="1">
          <a:blip r:embed="rId4">
            <a:alphaModFix/>
          </a:blip>
          <a:srcRect l="69558" t="1806" r="7619" b="74544"/>
          <a:stretch/>
        </p:blipFill>
        <p:spPr>
          <a:xfrm>
            <a:off x="0" y="0"/>
            <a:ext cx="1963176" cy="1442075"/>
          </a:xfrm>
          <a:prstGeom prst="rect">
            <a:avLst/>
          </a:prstGeom>
          <a:noFill/>
          <a:ln>
            <a:noFill/>
          </a:ln>
        </p:spPr>
      </p:pic>
      <p:pic>
        <p:nvPicPr>
          <p:cNvPr id="597" name="Google Shape;597;p62" descr="Table&#10;&#10;Description automatically generated with medium confidence"/>
          <p:cNvPicPr preferRelativeResize="0"/>
          <p:nvPr/>
        </p:nvPicPr>
        <p:blipFill rotWithShape="1">
          <a:blip r:embed="rId5">
            <a:alphaModFix/>
          </a:blip>
          <a:srcRect/>
          <a:stretch/>
        </p:blipFill>
        <p:spPr>
          <a:xfrm>
            <a:off x="460375" y="633700"/>
            <a:ext cx="3813229" cy="3881444"/>
          </a:xfrm>
          <a:prstGeom prst="rect">
            <a:avLst/>
          </a:prstGeom>
          <a:noFill/>
          <a:ln>
            <a:noFill/>
          </a:ln>
        </p:spPr>
      </p:pic>
      <p:pic>
        <p:nvPicPr>
          <p:cNvPr id="598" name="Google Shape;598;p62" descr="Table&#10;&#10;Description automatically generated"/>
          <p:cNvPicPr preferRelativeResize="0"/>
          <p:nvPr/>
        </p:nvPicPr>
        <p:blipFill rotWithShape="1">
          <a:blip r:embed="rId6">
            <a:alphaModFix/>
          </a:blip>
          <a:srcRect/>
          <a:stretch/>
        </p:blipFill>
        <p:spPr>
          <a:xfrm>
            <a:off x="4434840" y="952500"/>
            <a:ext cx="4373423" cy="2863458"/>
          </a:xfrm>
          <a:prstGeom prst="rect">
            <a:avLst/>
          </a:prstGeom>
          <a:noFill/>
          <a:ln>
            <a:noFill/>
          </a:ln>
        </p:spPr>
      </p:pic>
      <p:pic>
        <p:nvPicPr>
          <p:cNvPr id="599" name="Google Shape;599;p62" descr="Table&#10;&#10;Description automatically generated with medium confidence"/>
          <p:cNvPicPr preferRelativeResize="0"/>
          <p:nvPr/>
        </p:nvPicPr>
        <p:blipFill rotWithShape="1">
          <a:blip r:embed="rId7">
            <a:alphaModFix/>
          </a:blip>
          <a:srcRect/>
          <a:stretch/>
        </p:blipFill>
        <p:spPr>
          <a:xfrm>
            <a:off x="460375" y="633700"/>
            <a:ext cx="3813229" cy="3881445"/>
          </a:xfrm>
          <a:prstGeom prst="rect">
            <a:avLst/>
          </a:prstGeom>
          <a:noFill/>
          <a:ln>
            <a:noFill/>
          </a:ln>
        </p:spPr>
      </p:pic>
      <p:pic>
        <p:nvPicPr>
          <p:cNvPr id="600" name="Google Shape;600;p62" descr="Table&#10;&#10;Description automatically generated with medium confidence"/>
          <p:cNvPicPr preferRelativeResize="0"/>
          <p:nvPr/>
        </p:nvPicPr>
        <p:blipFill rotWithShape="1">
          <a:blip r:embed="rId8">
            <a:alphaModFix/>
          </a:blip>
          <a:srcRect/>
          <a:stretch/>
        </p:blipFill>
        <p:spPr>
          <a:xfrm>
            <a:off x="460375" y="633700"/>
            <a:ext cx="3813228" cy="388144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605" name="Google Shape;605;p63"/>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06" name="Google Shape;606;p63"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07" name="Google Shape;607;p63" descr="Table&#10;&#10;Description automatically generated with medium confidence"/>
          <p:cNvPicPr preferRelativeResize="0"/>
          <p:nvPr/>
        </p:nvPicPr>
        <p:blipFill rotWithShape="1">
          <a:blip r:embed="rId4">
            <a:alphaModFix/>
          </a:blip>
          <a:srcRect/>
          <a:stretch/>
        </p:blipFill>
        <p:spPr>
          <a:xfrm>
            <a:off x="460375" y="633700"/>
            <a:ext cx="3813229" cy="3881444"/>
          </a:xfrm>
          <a:prstGeom prst="rect">
            <a:avLst/>
          </a:prstGeom>
          <a:noFill/>
          <a:ln>
            <a:noFill/>
          </a:ln>
        </p:spPr>
      </p:pic>
      <p:pic>
        <p:nvPicPr>
          <p:cNvPr id="608" name="Google Shape;608;p63"/>
          <p:cNvPicPr preferRelativeResize="0"/>
          <p:nvPr/>
        </p:nvPicPr>
        <p:blipFill rotWithShape="1">
          <a:blip r:embed="rId5">
            <a:alphaModFix/>
          </a:blip>
          <a:srcRect l="69558" t="1806" r="7619" b="74544"/>
          <a:stretch/>
        </p:blipFill>
        <p:spPr>
          <a:xfrm>
            <a:off x="0" y="0"/>
            <a:ext cx="1963176" cy="1442075"/>
          </a:xfrm>
          <a:prstGeom prst="rect">
            <a:avLst/>
          </a:prstGeom>
          <a:noFill/>
          <a:ln>
            <a:noFill/>
          </a:ln>
        </p:spPr>
      </p:pic>
      <p:pic>
        <p:nvPicPr>
          <p:cNvPr id="609" name="Google Shape;609;p63" descr="Table&#10;&#10;Description automatically generated"/>
          <p:cNvPicPr preferRelativeResize="0"/>
          <p:nvPr/>
        </p:nvPicPr>
        <p:blipFill rotWithShape="1">
          <a:blip r:embed="rId6">
            <a:alphaModFix/>
          </a:blip>
          <a:srcRect/>
          <a:stretch/>
        </p:blipFill>
        <p:spPr>
          <a:xfrm>
            <a:off x="4434840" y="952500"/>
            <a:ext cx="4373423" cy="2863458"/>
          </a:xfrm>
          <a:prstGeom prst="rect">
            <a:avLst/>
          </a:prstGeom>
          <a:noFill/>
          <a:ln>
            <a:noFill/>
          </a:ln>
        </p:spPr>
      </p:pic>
      <p:pic>
        <p:nvPicPr>
          <p:cNvPr id="610" name="Google Shape;610;p63" descr="Table&#10;&#10;Description automatically generated with medium confidence"/>
          <p:cNvPicPr preferRelativeResize="0"/>
          <p:nvPr/>
        </p:nvPicPr>
        <p:blipFill rotWithShape="1">
          <a:blip r:embed="rId7">
            <a:alphaModFix/>
          </a:blip>
          <a:srcRect/>
          <a:stretch/>
        </p:blipFill>
        <p:spPr>
          <a:xfrm>
            <a:off x="460375" y="633700"/>
            <a:ext cx="3813229" cy="3881445"/>
          </a:xfrm>
          <a:prstGeom prst="rect">
            <a:avLst/>
          </a:prstGeom>
          <a:noFill/>
          <a:ln>
            <a:noFill/>
          </a:ln>
        </p:spPr>
      </p:pic>
      <p:pic>
        <p:nvPicPr>
          <p:cNvPr id="611" name="Google Shape;611;p63" descr="Table&#10;&#10;Description automatically generated with medium confidence"/>
          <p:cNvPicPr preferRelativeResize="0"/>
          <p:nvPr/>
        </p:nvPicPr>
        <p:blipFill rotWithShape="1">
          <a:blip r:embed="rId8">
            <a:alphaModFix/>
          </a:blip>
          <a:srcRect/>
          <a:stretch/>
        </p:blipFill>
        <p:spPr>
          <a:xfrm>
            <a:off x="460375" y="633700"/>
            <a:ext cx="3813228" cy="3881444"/>
          </a:xfrm>
          <a:prstGeom prst="rect">
            <a:avLst/>
          </a:prstGeom>
          <a:noFill/>
          <a:ln>
            <a:noFill/>
          </a:ln>
        </p:spPr>
      </p:pic>
      <p:pic>
        <p:nvPicPr>
          <p:cNvPr id="612" name="Google Shape;612;p63" descr="Table&#10;&#10;Description automatically generated"/>
          <p:cNvPicPr preferRelativeResize="0"/>
          <p:nvPr/>
        </p:nvPicPr>
        <p:blipFill rotWithShape="1">
          <a:blip r:embed="rId9">
            <a:alphaModFix/>
          </a:blip>
          <a:srcRect/>
          <a:stretch/>
        </p:blipFill>
        <p:spPr>
          <a:xfrm>
            <a:off x="4434839" y="952500"/>
            <a:ext cx="4373423" cy="28634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8"/>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292" name="Google Shape;292;p28"/>
          <p:cNvSpPr/>
          <p:nvPr/>
        </p:nvSpPr>
        <p:spPr>
          <a:xfrm>
            <a:off x="6239025" y="1180975"/>
            <a:ext cx="2556300" cy="3706200"/>
          </a:xfrm>
          <a:prstGeom prst="rect">
            <a:avLst/>
          </a:prstGeom>
          <a:solidFill>
            <a:srgbClr val="FFF2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3" name="Google Shape;293;p28"/>
          <p:cNvSpPr txBox="1"/>
          <p:nvPr/>
        </p:nvSpPr>
        <p:spPr>
          <a:xfrm>
            <a:off x="311700" y="445025"/>
            <a:ext cx="8520600" cy="572700"/>
          </a:xfrm>
          <a:prstGeom prst="rect">
            <a:avLst/>
          </a:prstGeom>
          <a:solidFill>
            <a:srgbClr val="FFFFFF"/>
          </a:solidFill>
          <a:ln>
            <a:noFill/>
          </a:ln>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US" sz="2800">
                <a:solidFill>
                  <a:srgbClr val="000000"/>
                </a:solidFill>
              </a:rPr>
              <a:t>A-G Requirements</a:t>
            </a:r>
            <a:endParaRPr sz="2800">
              <a:solidFill>
                <a:srgbClr val="000000"/>
              </a:solidFill>
            </a:endParaRPr>
          </a:p>
        </p:txBody>
      </p:sp>
      <p:sp>
        <p:nvSpPr>
          <p:cNvPr id="294" name="Google Shape;294;p28"/>
          <p:cNvSpPr txBox="1"/>
          <p:nvPr/>
        </p:nvSpPr>
        <p:spPr>
          <a:xfrm>
            <a:off x="311700" y="1152475"/>
            <a:ext cx="8520600" cy="3773400"/>
          </a:xfrm>
          <a:prstGeom prst="rect">
            <a:avLst/>
          </a:prstGeom>
          <a:solidFill>
            <a:srgbClr val="FFFFFF"/>
          </a:solid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US" sz="1800">
                <a:solidFill>
                  <a:srgbClr val="595959"/>
                </a:solidFill>
              </a:rPr>
              <a:t> </a:t>
            </a:r>
            <a:endParaRPr sz="1800">
              <a:solidFill>
                <a:srgbClr val="595959"/>
              </a:solidFill>
            </a:endParaRPr>
          </a:p>
        </p:txBody>
      </p:sp>
      <p:graphicFrame>
        <p:nvGraphicFramePr>
          <p:cNvPr id="295" name="Google Shape;295;p28"/>
          <p:cNvGraphicFramePr/>
          <p:nvPr/>
        </p:nvGraphicFramePr>
        <p:xfrm>
          <a:off x="470800" y="1256275"/>
          <a:ext cx="5474925" cy="3565890"/>
        </p:xfrm>
        <a:graphic>
          <a:graphicData uri="http://schemas.openxmlformats.org/drawingml/2006/table">
            <a:tbl>
              <a:tblPr>
                <a:noFill/>
                <a:tableStyleId>{DC4CFE7D-3DCF-4A9E-B71D-76F66F24DC7D}</a:tableStyleId>
              </a:tblPr>
              <a:tblGrid>
                <a:gridCol w="539225">
                  <a:extLst>
                    <a:ext uri="{9D8B030D-6E8A-4147-A177-3AD203B41FA5}">
                      <a16:colId xmlns:a16="http://schemas.microsoft.com/office/drawing/2014/main" val="20000"/>
                    </a:ext>
                  </a:extLst>
                </a:gridCol>
                <a:gridCol w="2505800">
                  <a:extLst>
                    <a:ext uri="{9D8B030D-6E8A-4147-A177-3AD203B41FA5}">
                      <a16:colId xmlns:a16="http://schemas.microsoft.com/office/drawing/2014/main" val="20001"/>
                    </a:ext>
                  </a:extLst>
                </a:gridCol>
                <a:gridCol w="1056175">
                  <a:extLst>
                    <a:ext uri="{9D8B030D-6E8A-4147-A177-3AD203B41FA5}">
                      <a16:colId xmlns:a16="http://schemas.microsoft.com/office/drawing/2014/main" val="20002"/>
                    </a:ext>
                  </a:extLst>
                </a:gridCol>
                <a:gridCol w="1373725">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sz="1000" b="1"/>
                        <a:t>class</a:t>
                      </a:r>
                      <a:endParaRPr sz="10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b="1"/>
                        <a:t>Subject</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b="1"/>
                        <a:t>Years</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b="1"/>
                        <a:t>Credits</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a:t>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History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2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a:t>B</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English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4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40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a:t>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Math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3</a:t>
                      </a:r>
                      <a:r>
                        <a:rPr lang="en-US" b="1" baseline="30000"/>
                        <a:t>+</a:t>
                      </a:r>
                      <a:r>
                        <a:rPr lang="en-US"/>
                        <a:t>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30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US"/>
                        <a:t>D</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Science (Life &amp; Physical)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2</a:t>
                      </a:r>
                      <a:r>
                        <a:rPr lang="en-US" b="1" baseline="30000">
                          <a:solidFill>
                            <a:srgbClr val="000000"/>
                          </a:solidFill>
                        </a:rPr>
                        <a:t>+</a:t>
                      </a:r>
                      <a:r>
                        <a:rPr lang="en-US"/>
                        <a:t>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US"/>
                        <a:t>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Language other than English</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2</a:t>
                      </a:r>
                      <a:r>
                        <a:rPr lang="en-US" b="1" baseline="30000">
                          <a:solidFill>
                            <a:srgbClr val="000000"/>
                          </a:solidFill>
                        </a:rPr>
                        <a:t>+</a:t>
                      </a:r>
                      <a:r>
                        <a:rPr lang="en-US"/>
                        <a:t> years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US"/>
                        <a:t>F</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Visual/Performing Arts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a:t>1</a:t>
                      </a:r>
                      <a:r>
                        <a:rPr lang="en-US" b="1" baseline="30000">
                          <a:solidFill>
                            <a:srgbClr val="000000"/>
                          </a:solidFill>
                        </a:rPr>
                        <a:t>+</a:t>
                      </a:r>
                      <a:r>
                        <a:rPr lang="en-US"/>
                        <a:t> year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a:t>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en-US"/>
                        <a:t>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FF41"/>
                    </a:solidFill>
                  </a:tcPr>
                </a:tc>
                <a:tc>
                  <a:txBody>
                    <a:bodyPr/>
                    <a:lstStyle/>
                    <a:p>
                      <a:pPr marL="0" lvl="0" indent="0" algn="l" rtl="0">
                        <a:spcBef>
                          <a:spcPts val="0"/>
                        </a:spcBef>
                        <a:spcAft>
                          <a:spcPts val="0"/>
                        </a:spcAft>
                        <a:buNone/>
                      </a:pPr>
                      <a:r>
                        <a:rPr lang="en-US"/>
                        <a:t>College Prep Elective</a:t>
                      </a:r>
                      <a:endParaRPr sz="1100" b="1">
                        <a:solidFill>
                          <a:srgbClr val="98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FF41"/>
                    </a:solidFill>
                  </a:tcPr>
                </a:tc>
                <a:tc>
                  <a:txBody>
                    <a:bodyPr/>
                    <a:lstStyle/>
                    <a:p>
                      <a:pPr marL="0" lvl="0" indent="0" algn="l" rtl="0">
                        <a:spcBef>
                          <a:spcPts val="0"/>
                        </a:spcBef>
                        <a:spcAft>
                          <a:spcPts val="0"/>
                        </a:spcAft>
                        <a:buNone/>
                      </a:pPr>
                      <a:r>
                        <a:rPr lang="en-US"/>
                        <a:t>1 year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FF41"/>
                    </a:solidFill>
                  </a:tcPr>
                </a:tc>
                <a:tc>
                  <a:txBody>
                    <a:bodyPr/>
                    <a:lstStyle/>
                    <a:p>
                      <a:pPr marL="0" lvl="0" indent="0" algn="ctr" rtl="0">
                        <a:spcBef>
                          <a:spcPts val="0"/>
                        </a:spcBef>
                        <a:spcAft>
                          <a:spcPts val="0"/>
                        </a:spcAft>
                        <a:buNone/>
                      </a:pPr>
                      <a:r>
                        <a:rPr lang="en-US"/>
                        <a:t>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EFF41"/>
                    </a:solidFill>
                  </a:tcPr>
                </a:tc>
                <a:extLst>
                  <a:ext uri="{0D108BD9-81ED-4DB2-BD59-A6C34878D82A}">
                    <a16:rowId xmlns:a16="http://schemas.microsoft.com/office/drawing/2014/main" val="10007"/>
                  </a:ext>
                </a:extLst>
              </a:tr>
              <a:tr h="381000">
                <a:tc gridSpan="3">
                  <a:txBody>
                    <a:bodyPr/>
                    <a:lstStyle/>
                    <a:p>
                      <a:pPr marL="0" lvl="0" indent="0" algn="ctr" rtl="0">
                        <a:spcBef>
                          <a:spcPts val="0"/>
                        </a:spcBef>
                        <a:spcAft>
                          <a:spcPts val="0"/>
                        </a:spcAft>
                        <a:buNone/>
                      </a:pPr>
                      <a:r>
                        <a:rPr lang="en-US" b="1">
                          <a:solidFill>
                            <a:srgbClr val="980000"/>
                          </a:solidFill>
                        </a:rPr>
                        <a:t>All grades must be a C or better!</a:t>
                      </a:r>
                      <a:endParaRPr b="1">
                        <a:solidFill>
                          <a:srgbClr val="98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US"/>
                        <a:t>150 credits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bl>
          </a:graphicData>
        </a:graphic>
      </p:graphicFrame>
      <p:graphicFrame>
        <p:nvGraphicFramePr>
          <p:cNvPr id="296" name="Google Shape;296;p28"/>
          <p:cNvGraphicFramePr/>
          <p:nvPr/>
        </p:nvGraphicFramePr>
        <p:xfrm>
          <a:off x="6639900" y="1222250"/>
          <a:ext cx="2013900" cy="3623650"/>
        </p:xfrm>
        <a:graphic>
          <a:graphicData uri="http://schemas.openxmlformats.org/drawingml/2006/table">
            <a:tbl>
              <a:tblPr>
                <a:noFill/>
                <a:tableStyleId>{DC4CFE7D-3DCF-4A9E-B71D-76F66F24DC7D}</a:tableStyleId>
              </a:tblPr>
              <a:tblGrid>
                <a:gridCol w="2013900">
                  <a:extLst>
                    <a:ext uri="{9D8B030D-6E8A-4147-A177-3AD203B41FA5}">
                      <a16:colId xmlns:a16="http://schemas.microsoft.com/office/drawing/2014/main" val="20000"/>
                    </a:ext>
                  </a:extLst>
                </a:gridCol>
              </a:tblGrid>
              <a:tr h="464750">
                <a:tc>
                  <a:txBody>
                    <a:bodyPr/>
                    <a:lstStyle/>
                    <a:p>
                      <a:pPr marL="0" lvl="0" indent="0" algn="ctr" rtl="0">
                        <a:spcBef>
                          <a:spcPts val="0"/>
                        </a:spcBef>
                        <a:spcAft>
                          <a:spcPts val="0"/>
                        </a:spcAft>
                        <a:buNone/>
                      </a:pPr>
                      <a:r>
                        <a:rPr lang="en-US" sz="1000">
                          <a:solidFill>
                            <a:srgbClr val="000000"/>
                          </a:solidFill>
                          <a:latin typeface="Alfa Slab One"/>
                          <a:ea typeface="Alfa Slab One"/>
                          <a:cs typeface="Alfa Slab One"/>
                          <a:sym typeface="Alfa Slab One"/>
                        </a:rPr>
                        <a:t> HS Graduation credit requirement</a:t>
                      </a:r>
                      <a:endParaRPr sz="1000">
                        <a:solidFill>
                          <a:srgbClr val="000000"/>
                        </a:solidFill>
                        <a:latin typeface="Alfa Slab One"/>
                        <a:ea typeface="Alfa Slab One"/>
                        <a:cs typeface="Alfa Slab One"/>
                        <a:sym typeface="Alfa Slab One"/>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92000">
                <a:tc>
                  <a:txBody>
                    <a:bodyPr/>
                    <a:lstStyle/>
                    <a:p>
                      <a:pPr marL="0" lvl="0" indent="0" algn="l" rtl="0">
                        <a:spcBef>
                          <a:spcPts val="0"/>
                        </a:spcBef>
                        <a:spcAft>
                          <a:spcPts val="0"/>
                        </a:spcAft>
                        <a:buNone/>
                      </a:pPr>
                      <a:r>
                        <a:rPr lang="en-US" sz="1300" b="1"/>
                        <a:t>History: 30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1"/>
                  </a:ext>
                </a:extLst>
              </a:tr>
              <a:tr h="392000">
                <a:tc>
                  <a:txBody>
                    <a:bodyPr/>
                    <a:lstStyle/>
                    <a:p>
                      <a:pPr marL="0" lvl="0" indent="0" algn="l" rtl="0">
                        <a:spcBef>
                          <a:spcPts val="0"/>
                        </a:spcBef>
                        <a:spcAft>
                          <a:spcPts val="0"/>
                        </a:spcAft>
                        <a:buNone/>
                      </a:pPr>
                      <a:r>
                        <a:rPr lang="en-US" sz="1300" b="1"/>
                        <a:t>English: 40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2"/>
                  </a:ext>
                </a:extLst>
              </a:tr>
              <a:tr h="392000">
                <a:tc>
                  <a:txBody>
                    <a:bodyPr/>
                    <a:lstStyle/>
                    <a:p>
                      <a:pPr marL="0" lvl="0" indent="0" algn="l" rtl="0">
                        <a:spcBef>
                          <a:spcPts val="0"/>
                        </a:spcBef>
                        <a:spcAft>
                          <a:spcPts val="0"/>
                        </a:spcAft>
                        <a:buNone/>
                      </a:pPr>
                      <a:r>
                        <a:rPr lang="en-US" sz="1300" b="1"/>
                        <a:t>Math: 30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3"/>
                  </a:ext>
                </a:extLst>
              </a:tr>
              <a:tr h="392000">
                <a:tc>
                  <a:txBody>
                    <a:bodyPr/>
                    <a:lstStyle/>
                    <a:p>
                      <a:pPr marL="0" lvl="0" indent="0" algn="l" rtl="0">
                        <a:spcBef>
                          <a:spcPts val="0"/>
                        </a:spcBef>
                        <a:spcAft>
                          <a:spcPts val="0"/>
                        </a:spcAft>
                        <a:buNone/>
                      </a:pPr>
                      <a:r>
                        <a:rPr lang="en-US" sz="1300" b="1"/>
                        <a:t>Science 20</a:t>
                      </a:r>
                      <a:endParaRPr sz="13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4"/>
                  </a:ext>
                </a:extLst>
              </a:tr>
              <a:tr h="392000">
                <a:tc>
                  <a:txBody>
                    <a:bodyPr/>
                    <a:lstStyle/>
                    <a:p>
                      <a:pPr marL="0" lvl="0" indent="0" algn="l" rtl="0">
                        <a:spcBef>
                          <a:spcPts val="0"/>
                        </a:spcBef>
                        <a:spcAft>
                          <a:spcPts val="0"/>
                        </a:spcAft>
                        <a:buNone/>
                      </a:pPr>
                      <a:r>
                        <a:rPr lang="en-US" sz="1300" b="1">
                          <a:solidFill>
                            <a:srgbClr val="980000"/>
                          </a:solidFill>
                        </a:rPr>
                        <a:t>LOTE: 10 or </a:t>
                      </a:r>
                      <a:endParaRPr sz="1300" b="1">
                        <a:solidFill>
                          <a:srgbClr val="980000"/>
                        </a:solidFill>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5"/>
                  </a:ext>
                </a:extLst>
              </a:tr>
              <a:tr h="392000">
                <a:tc>
                  <a:txBody>
                    <a:bodyPr/>
                    <a:lstStyle/>
                    <a:p>
                      <a:pPr marL="0" lvl="0" indent="0" algn="l" rtl="0">
                        <a:spcBef>
                          <a:spcPts val="0"/>
                        </a:spcBef>
                        <a:spcAft>
                          <a:spcPts val="0"/>
                        </a:spcAft>
                        <a:buNone/>
                      </a:pPr>
                      <a:r>
                        <a:rPr lang="en-US" sz="1300" b="1">
                          <a:solidFill>
                            <a:srgbClr val="980000"/>
                          </a:solidFill>
                        </a:rPr>
                        <a:t>VAPA: 10</a:t>
                      </a:r>
                      <a:endParaRPr sz="1300" b="1">
                        <a:solidFill>
                          <a:srgbClr val="980000"/>
                        </a:solidFill>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6"/>
                  </a:ext>
                </a:extLst>
              </a:tr>
              <a:tr h="392000">
                <a:tc>
                  <a:txBody>
                    <a:bodyPr/>
                    <a:lstStyle/>
                    <a:p>
                      <a:pPr marL="0" lvl="0" indent="0" algn="l" rtl="0">
                        <a:spcBef>
                          <a:spcPts val="0"/>
                        </a:spcBef>
                        <a:spcAft>
                          <a:spcPts val="0"/>
                        </a:spcAft>
                        <a:buNone/>
                      </a:pPr>
                      <a:r>
                        <a:rPr lang="en-US" sz="1300" b="1">
                          <a:solidFill>
                            <a:srgbClr val="980000"/>
                          </a:solidFill>
                        </a:rPr>
                        <a:t>PE: 20</a:t>
                      </a:r>
                      <a:endParaRPr sz="1300" b="1">
                        <a:solidFill>
                          <a:srgbClr val="980000"/>
                        </a:solidFill>
                      </a:endParaRPr>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7"/>
                  </a:ext>
                </a:extLst>
              </a:tr>
              <a:tr h="392000">
                <a:tc>
                  <a:txBody>
                    <a:bodyPr/>
                    <a:lstStyle/>
                    <a:p>
                      <a:pPr marL="0" lvl="0" indent="0" algn="l" rtl="0">
                        <a:spcBef>
                          <a:spcPts val="0"/>
                        </a:spcBef>
                        <a:spcAft>
                          <a:spcPts val="0"/>
                        </a:spcAft>
                        <a:buClr>
                          <a:srgbClr val="000000"/>
                        </a:buClr>
                        <a:buSzPts val="1100"/>
                        <a:buFont typeface="Arial"/>
                        <a:buNone/>
                      </a:pPr>
                      <a:r>
                        <a:rPr lang="en-US" sz="1300" b="1">
                          <a:solidFill>
                            <a:srgbClr val="000000"/>
                          </a:solidFill>
                        </a:rPr>
                        <a:t>Electives: 75 credits</a:t>
                      </a:r>
                      <a:endParaRPr sz="1300"/>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97" name="Google Shape;297;p28"/>
          <p:cNvSpPr/>
          <p:nvPr/>
        </p:nvSpPr>
        <p:spPr>
          <a:xfrm>
            <a:off x="7824025" y="2610600"/>
            <a:ext cx="1319976" cy="1072224"/>
          </a:xfrm>
          <a:prstGeom prst="irregularSeal1">
            <a:avLst/>
          </a:prstGeom>
          <a:solidFill>
            <a:srgbClr val="CFE2F3"/>
          </a:solid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225 credits</a:t>
            </a:r>
            <a:endParaRPr/>
          </a:p>
        </p:txBody>
      </p:sp>
      <p:sp>
        <p:nvSpPr>
          <p:cNvPr id="298" name="Google Shape;298;p28"/>
          <p:cNvSpPr/>
          <p:nvPr/>
        </p:nvSpPr>
        <p:spPr>
          <a:xfrm>
            <a:off x="4692850" y="4374300"/>
            <a:ext cx="1219800" cy="572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Google Shape;617;p64"/>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18" name="Google Shape;618;p64"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19" name="Google Shape;619;p64" descr="Table&#10;&#10;Description automatically generated with medium confidence"/>
          <p:cNvPicPr preferRelativeResize="0"/>
          <p:nvPr/>
        </p:nvPicPr>
        <p:blipFill rotWithShape="1">
          <a:blip r:embed="rId4">
            <a:alphaModFix/>
          </a:blip>
          <a:srcRect/>
          <a:stretch/>
        </p:blipFill>
        <p:spPr>
          <a:xfrm>
            <a:off x="460375" y="633700"/>
            <a:ext cx="3813229" cy="3881444"/>
          </a:xfrm>
          <a:prstGeom prst="rect">
            <a:avLst/>
          </a:prstGeom>
          <a:noFill/>
          <a:ln>
            <a:noFill/>
          </a:ln>
        </p:spPr>
      </p:pic>
      <p:pic>
        <p:nvPicPr>
          <p:cNvPr id="620" name="Google Shape;620;p64" descr="Table&#10;&#10;Description automatically generated"/>
          <p:cNvPicPr preferRelativeResize="0"/>
          <p:nvPr/>
        </p:nvPicPr>
        <p:blipFill rotWithShape="1">
          <a:blip r:embed="rId5">
            <a:alphaModFix/>
          </a:blip>
          <a:srcRect/>
          <a:stretch/>
        </p:blipFill>
        <p:spPr>
          <a:xfrm>
            <a:off x="4434840" y="952500"/>
            <a:ext cx="4373423" cy="2863458"/>
          </a:xfrm>
          <a:prstGeom prst="rect">
            <a:avLst/>
          </a:prstGeom>
          <a:noFill/>
          <a:ln>
            <a:noFill/>
          </a:ln>
        </p:spPr>
      </p:pic>
      <p:pic>
        <p:nvPicPr>
          <p:cNvPr id="621" name="Google Shape;621;p64" descr="Table&#10;&#10;Description automatically generated with medium confidence"/>
          <p:cNvPicPr preferRelativeResize="0"/>
          <p:nvPr/>
        </p:nvPicPr>
        <p:blipFill rotWithShape="1">
          <a:blip r:embed="rId6">
            <a:alphaModFix/>
          </a:blip>
          <a:srcRect/>
          <a:stretch/>
        </p:blipFill>
        <p:spPr>
          <a:xfrm>
            <a:off x="460375" y="633700"/>
            <a:ext cx="3813229" cy="3881445"/>
          </a:xfrm>
          <a:prstGeom prst="rect">
            <a:avLst/>
          </a:prstGeom>
          <a:noFill/>
          <a:ln>
            <a:noFill/>
          </a:ln>
        </p:spPr>
      </p:pic>
      <p:pic>
        <p:nvPicPr>
          <p:cNvPr id="622" name="Google Shape;622;p64"/>
          <p:cNvPicPr preferRelativeResize="0"/>
          <p:nvPr/>
        </p:nvPicPr>
        <p:blipFill rotWithShape="1">
          <a:blip r:embed="rId7">
            <a:alphaModFix/>
          </a:blip>
          <a:srcRect l="69558" t="1806" r="7619" b="74544"/>
          <a:stretch/>
        </p:blipFill>
        <p:spPr>
          <a:xfrm>
            <a:off x="0" y="0"/>
            <a:ext cx="1963176" cy="1442075"/>
          </a:xfrm>
          <a:prstGeom prst="rect">
            <a:avLst/>
          </a:prstGeom>
          <a:noFill/>
          <a:ln>
            <a:noFill/>
          </a:ln>
        </p:spPr>
      </p:pic>
      <p:pic>
        <p:nvPicPr>
          <p:cNvPr id="623" name="Google Shape;623;p64" descr="Table&#10;&#10;Description automatically generated with medium confidence"/>
          <p:cNvPicPr preferRelativeResize="0"/>
          <p:nvPr/>
        </p:nvPicPr>
        <p:blipFill rotWithShape="1">
          <a:blip r:embed="rId8">
            <a:alphaModFix/>
          </a:blip>
          <a:srcRect/>
          <a:stretch/>
        </p:blipFill>
        <p:spPr>
          <a:xfrm>
            <a:off x="460375" y="633700"/>
            <a:ext cx="3813228" cy="3881444"/>
          </a:xfrm>
          <a:prstGeom prst="rect">
            <a:avLst/>
          </a:prstGeom>
          <a:noFill/>
          <a:ln>
            <a:noFill/>
          </a:ln>
        </p:spPr>
      </p:pic>
      <p:pic>
        <p:nvPicPr>
          <p:cNvPr id="624" name="Google Shape;624;p64" descr="Table&#10;&#10;Description automatically generated"/>
          <p:cNvPicPr preferRelativeResize="0"/>
          <p:nvPr/>
        </p:nvPicPr>
        <p:blipFill rotWithShape="1">
          <a:blip r:embed="rId9">
            <a:alphaModFix/>
          </a:blip>
          <a:srcRect/>
          <a:stretch/>
        </p:blipFill>
        <p:spPr>
          <a:xfrm>
            <a:off x="4434839" y="952500"/>
            <a:ext cx="4373423" cy="2863458"/>
          </a:xfrm>
          <a:prstGeom prst="rect">
            <a:avLst/>
          </a:prstGeom>
          <a:noFill/>
          <a:ln>
            <a:noFill/>
          </a:ln>
        </p:spPr>
      </p:pic>
      <p:pic>
        <p:nvPicPr>
          <p:cNvPr id="625" name="Google Shape;625;p64" descr="Table&#10;&#10;Description automatically generated with medium confidence"/>
          <p:cNvPicPr preferRelativeResize="0"/>
          <p:nvPr/>
        </p:nvPicPr>
        <p:blipFill rotWithShape="1">
          <a:blip r:embed="rId10">
            <a:alphaModFix/>
          </a:blip>
          <a:srcRect/>
          <a:stretch/>
        </p:blipFill>
        <p:spPr>
          <a:xfrm>
            <a:off x="460375" y="633700"/>
            <a:ext cx="3813228" cy="388144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65"/>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31" name="Google Shape;631;p65"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32" name="Google Shape;632;p65" descr="Table&#10;&#10;Description automatically generated with medium confidence"/>
          <p:cNvPicPr preferRelativeResize="0"/>
          <p:nvPr/>
        </p:nvPicPr>
        <p:blipFill rotWithShape="1">
          <a:blip r:embed="rId4">
            <a:alphaModFix/>
          </a:blip>
          <a:srcRect/>
          <a:stretch/>
        </p:blipFill>
        <p:spPr>
          <a:xfrm>
            <a:off x="460375" y="633700"/>
            <a:ext cx="3813229" cy="3881444"/>
          </a:xfrm>
          <a:prstGeom prst="rect">
            <a:avLst/>
          </a:prstGeom>
          <a:noFill/>
          <a:ln>
            <a:noFill/>
          </a:ln>
        </p:spPr>
      </p:pic>
      <p:pic>
        <p:nvPicPr>
          <p:cNvPr id="633" name="Google Shape;633;p65" descr="Table&#10;&#10;Description automatically generated"/>
          <p:cNvPicPr preferRelativeResize="0"/>
          <p:nvPr/>
        </p:nvPicPr>
        <p:blipFill rotWithShape="1">
          <a:blip r:embed="rId5">
            <a:alphaModFix/>
          </a:blip>
          <a:srcRect/>
          <a:stretch/>
        </p:blipFill>
        <p:spPr>
          <a:xfrm>
            <a:off x="4434840" y="952500"/>
            <a:ext cx="4373423" cy="2863458"/>
          </a:xfrm>
          <a:prstGeom prst="rect">
            <a:avLst/>
          </a:prstGeom>
          <a:noFill/>
          <a:ln>
            <a:noFill/>
          </a:ln>
        </p:spPr>
      </p:pic>
      <p:pic>
        <p:nvPicPr>
          <p:cNvPr id="634" name="Google Shape;634;p65" descr="Table&#10;&#10;Description automatically generated with medium confidence"/>
          <p:cNvPicPr preferRelativeResize="0"/>
          <p:nvPr/>
        </p:nvPicPr>
        <p:blipFill rotWithShape="1">
          <a:blip r:embed="rId6">
            <a:alphaModFix/>
          </a:blip>
          <a:srcRect/>
          <a:stretch/>
        </p:blipFill>
        <p:spPr>
          <a:xfrm>
            <a:off x="460375" y="633700"/>
            <a:ext cx="3813229" cy="3881445"/>
          </a:xfrm>
          <a:prstGeom prst="rect">
            <a:avLst/>
          </a:prstGeom>
          <a:noFill/>
          <a:ln>
            <a:noFill/>
          </a:ln>
        </p:spPr>
      </p:pic>
      <p:pic>
        <p:nvPicPr>
          <p:cNvPr id="635" name="Google Shape;635;p65"/>
          <p:cNvPicPr preferRelativeResize="0"/>
          <p:nvPr/>
        </p:nvPicPr>
        <p:blipFill rotWithShape="1">
          <a:blip r:embed="rId7">
            <a:alphaModFix/>
          </a:blip>
          <a:srcRect l="69558" t="1806" r="7619" b="74544"/>
          <a:stretch/>
        </p:blipFill>
        <p:spPr>
          <a:xfrm>
            <a:off x="0" y="0"/>
            <a:ext cx="1963176" cy="1442075"/>
          </a:xfrm>
          <a:prstGeom prst="rect">
            <a:avLst/>
          </a:prstGeom>
          <a:noFill/>
          <a:ln>
            <a:noFill/>
          </a:ln>
        </p:spPr>
      </p:pic>
      <p:pic>
        <p:nvPicPr>
          <p:cNvPr id="636" name="Google Shape;636;p65" descr="Table&#10;&#10;Description automatically generated with medium confidence"/>
          <p:cNvPicPr preferRelativeResize="0"/>
          <p:nvPr/>
        </p:nvPicPr>
        <p:blipFill rotWithShape="1">
          <a:blip r:embed="rId8">
            <a:alphaModFix/>
          </a:blip>
          <a:srcRect/>
          <a:stretch/>
        </p:blipFill>
        <p:spPr>
          <a:xfrm>
            <a:off x="460375" y="633700"/>
            <a:ext cx="3813228" cy="3881444"/>
          </a:xfrm>
          <a:prstGeom prst="rect">
            <a:avLst/>
          </a:prstGeom>
          <a:noFill/>
          <a:ln>
            <a:noFill/>
          </a:ln>
        </p:spPr>
      </p:pic>
      <p:pic>
        <p:nvPicPr>
          <p:cNvPr id="637" name="Google Shape;637;p65" descr="Table&#10;&#10;Description automatically generated"/>
          <p:cNvPicPr preferRelativeResize="0"/>
          <p:nvPr/>
        </p:nvPicPr>
        <p:blipFill rotWithShape="1">
          <a:blip r:embed="rId9">
            <a:alphaModFix/>
          </a:blip>
          <a:srcRect/>
          <a:stretch/>
        </p:blipFill>
        <p:spPr>
          <a:xfrm>
            <a:off x="4434839" y="952500"/>
            <a:ext cx="4373423" cy="2863458"/>
          </a:xfrm>
          <a:prstGeom prst="rect">
            <a:avLst/>
          </a:prstGeom>
          <a:noFill/>
          <a:ln>
            <a:noFill/>
          </a:ln>
        </p:spPr>
      </p:pic>
      <p:pic>
        <p:nvPicPr>
          <p:cNvPr id="638" name="Google Shape;638;p65" descr="Table&#10;&#10;Description automatically generated with medium confidence"/>
          <p:cNvPicPr preferRelativeResize="0"/>
          <p:nvPr/>
        </p:nvPicPr>
        <p:blipFill rotWithShape="1">
          <a:blip r:embed="rId10">
            <a:alphaModFix/>
          </a:blip>
          <a:srcRect/>
          <a:stretch/>
        </p:blipFill>
        <p:spPr>
          <a:xfrm>
            <a:off x="460375" y="633700"/>
            <a:ext cx="3813228" cy="3881444"/>
          </a:xfrm>
          <a:prstGeom prst="rect">
            <a:avLst/>
          </a:prstGeom>
          <a:noFill/>
          <a:ln>
            <a:noFill/>
          </a:ln>
        </p:spPr>
      </p:pic>
      <p:pic>
        <p:nvPicPr>
          <p:cNvPr id="639" name="Google Shape;639;p65" descr="Table&#10;&#10;Description automatically generated with medium confidence"/>
          <p:cNvPicPr preferRelativeResize="0"/>
          <p:nvPr/>
        </p:nvPicPr>
        <p:blipFill rotWithShape="1">
          <a:blip r:embed="rId11">
            <a:alphaModFix/>
          </a:blip>
          <a:srcRect/>
          <a:stretch/>
        </p:blipFill>
        <p:spPr>
          <a:xfrm>
            <a:off x="4434838" y="952500"/>
            <a:ext cx="4373424" cy="286345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66"/>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45" name="Google Shape;645;p66"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46" name="Google Shape;646;p66" descr="Table&#10;&#10;Description automatically generated with medium confidence"/>
          <p:cNvPicPr preferRelativeResize="0"/>
          <p:nvPr/>
        </p:nvPicPr>
        <p:blipFill rotWithShape="1">
          <a:blip r:embed="rId4">
            <a:alphaModFix/>
          </a:blip>
          <a:srcRect/>
          <a:stretch/>
        </p:blipFill>
        <p:spPr>
          <a:xfrm>
            <a:off x="460375" y="633700"/>
            <a:ext cx="3813229" cy="3881444"/>
          </a:xfrm>
          <a:prstGeom prst="rect">
            <a:avLst/>
          </a:prstGeom>
          <a:noFill/>
          <a:ln>
            <a:noFill/>
          </a:ln>
        </p:spPr>
      </p:pic>
      <p:pic>
        <p:nvPicPr>
          <p:cNvPr id="647" name="Google Shape;647;p66" descr="Table&#10;&#10;Description automatically generated"/>
          <p:cNvPicPr preferRelativeResize="0"/>
          <p:nvPr/>
        </p:nvPicPr>
        <p:blipFill rotWithShape="1">
          <a:blip r:embed="rId5">
            <a:alphaModFix/>
          </a:blip>
          <a:srcRect/>
          <a:stretch/>
        </p:blipFill>
        <p:spPr>
          <a:xfrm>
            <a:off x="4434840" y="952500"/>
            <a:ext cx="4373423" cy="2863458"/>
          </a:xfrm>
          <a:prstGeom prst="rect">
            <a:avLst/>
          </a:prstGeom>
          <a:noFill/>
          <a:ln>
            <a:noFill/>
          </a:ln>
        </p:spPr>
      </p:pic>
      <p:pic>
        <p:nvPicPr>
          <p:cNvPr id="648" name="Google Shape;648;p66" descr="Table&#10;&#10;Description automatically generated with medium confidence"/>
          <p:cNvPicPr preferRelativeResize="0"/>
          <p:nvPr/>
        </p:nvPicPr>
        <p:blipFill rotWithShape="1">
          <a:blip r:embed="rId6">
            <a:alphaModFix/>
          </a:blip>
          <a:srcRect/>
          <a:stretch/>
        </p:blipFill>
        <p:spPr>
          <a:xfrm>
            <a:off x="460375" y="633700"/>
            <a:ext cx="3813229" cy="3881445"/>
          </a:xfrm>
          <a:prstGeom prst="rect">
            <a:avLst/>
          </a:prstGeom>
          <a:noFill/>
          <a:ln>
            <a:noFill/>
          </a:ln>
        </p:spPr>
      </p:pic>
      <p:pic>
        <p:nvPicPr>
          <p:cNvPr id="649" name="Google Shape;649;p66" descr="Table&#10;&#10;Description automatically generated with medium confidence"/>
          <p:cNvPicPr preferRelativeResize="0"/>
          <p:nvPr/>
        </p:nvPicPr>
        <p:blipFill rotWithShape="1">
          <a:blip r:embed="rId7">
            <a:alphaModFix/>
          </a:blip>
          <a:srcRect/>
          <a:stretch/>
        </p:blipFill>
        <p:spPr>
          <a:xfrm>
            <a:off x="460375" y="633700"/>
            <a:ext cx="3813228" cy="3881444"/>
          </a:xfrm>
          <a:prstGeom prst="rect">
            <a:avLst/>
          </a:prstGeom>
          <a:noFill/>
          <a:ln>
            <a:noFill/>
          </a:ln>
        </p:spPr>
      </p:pic>
      <p:pic>
        <p:nvPicPr>
          <p:cNvPr id="650" name="Google Shape;650;p66" descr="Table&#10;&#10;Description automatically generated"/>
          <p:cNvPicPr preferRelativeResize="0"/>
          <p:nvPr/>
        </p:nvPicPr>
        <p:blipFill rotWithShape="1">
          <a:blip r:embed="rId8">
            <a:alphaModFix/>
          </a:blip>
          <a:srcRect/>
          <a:stretch/>
        </p:blipFill>
        <p:spPr>
          <a:xfrm>
            <a:off x="4434839" y="952500"/>
            <a:ext cx="4373423" cy="2863458"/>
          </a:xfrm>
          <a:prstGeom prst="rect">
            <a:avLst/>
          </a:prstGeom>
          <a:noFill/>
          <a:ln>
            <a:noFill/>
          </a:ln>
        </p:spPr>
      </p:pic>
      <p:pic>
        <p:nvPicPr>
          <p:cNvPr id="651" name="Google Shape;651;p66"/>
          <p:cNvPicPr preferRelativeResize="0"/>
          <p:nvPr/>
        </p:nvPicPr>
        <p:blipFill rotWithShape="1">
          <a:blip r:embed="rId9">
            <a:alphaModFix/>
          </a:blip>
          <a:srcRect l="69558" t="1806" r="7619" b="74544"/>
          <a:stretch/>
        </p:blipFill>
        <p:spPr>
          <a:xfrm>
            <a:off x="0" y="0"/>
            <a:ext cx="1963176" cy="1442075"/>
          </a:xfrm>
          <a:prstGeom prst="rect">
            <a:avLst/>
          </a:prstGeom>
          <a:noFill/>
          <a:ln>
            <a:noFill/>
          </a:ln>
        </p:spPr>
      </p:pic>
      <p:pic>
        <p:nvPicPr>
          <p:cNvPr id="652" name="Google Shape;652;p66" descr="Table&#10;&#10;Description automatically generated with medium confidence"/>
          <p:cNvPicPr preferRelativeResize="0"/>
          <p:nvPr/>
        </p:nvPicPr>
        <p:blipFill rotWithShape="1">
          <a:blip r:embed="rId10">
            <a:alphaModFix/>
          </a:blip>
          <a:srcRect/>
          <a:stretch/>
        </p:blipFill>
        <p:spPr>
          <a:xfrm>
            <a:off x="460375" y="633700"/>
            <a:ext cx="3813228" cy="3881444"/>
          </a:xfrm>
          <a:prstGeom prst="rect">
            <a:avLst/>
          </a:prstGeom>
          <a:noFill/>
          <a:ln>
            <a:noFill/>
          </a:ln>
        </p:spPr>
      </p:pic>
      <p:pic>
        <p:nvPicPr>
          <p:cNvPr id="653" name="Google Shape;653;p66" descr="Table&#10;&#10;Description automatically generated with medium confidence"/>
          <p:cNvPicPr preferRelativeResize="0"/>
          <p:nvPr/>
        </p:nvPicPr>
        <p:blipFill rotWithShape="1">
          <a:blip r:embed="rId11">
            <a:alphaModFix/>
          </a:blip>
          <a:srcRect/>
          <a:stretch/>
        </p:blipFill>
        <p:spPr>
          <a:xfrm>
            <a:off x="4434838" y="952500"/>
            <a:ext cx="4373424" cy="2863458"/>
          </a:xfrm>
          <a:prstGeom prst="rect">
            <a:avLst/>
          </a:prstGeom>
          <a:noFill/>
          <a:ln>
            <a:noFill/>
          </a:ln>
        </p:spPr>
      </p:pic>
      <p:pic>
        <p:nvPicPr>
          <p:cNvPr id="654" name="Google Shape;654;p66" descr="Table&#10;&#10;Description automatically generated with medium confidence"/>
          <p:cNvPicPr preferRelativeResize="0"/>
          <p:nvPr/>
        </p:nvPicPr>
        <p:blipFill rotWithShape="1">
          <a:blip r:embed="rId12">
            <a:alphaModFix/>
          </a:blip>
          <a:srcRect/>
          <a:stretch/>
        </p:blipFill>
        <p:spPr>
          <a:xfrm>
            <a:off x="460373" y="633699"/>
            <a:ext cx="3813227" cy="388144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p67"/>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60" name="Google Shape;660;p67"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61" name="Google Shape;661;p67" descr="Table&#10;&#10;Description automatically generated with medium confidence"/>
          <p:cNvPicPr preferRelativeResize="0"/>
          <p:nvPr/>
        </p:nvPicPr>
        <p:blipFill rotWithShape="1">
          <a:blip r:embed="rId4">
            <a:alphaModFix/>
          </a:blip>
          <a:srcRect/>
          <a:stretch/>
        </p:blipFill>
        <p:spPr>
          <a:xfrm>
            <a:off x="460375" y="633700"/>
            <a:ext cx="3813229" cy="3881444"/>
          </a:xfrm>
          <a:prstGeom prst="rect">
            <a:avLst/>
          </a:prstGeom>
          <a:noFill/>
          <a:ln>
            <a:noFill/>
          </a:ln>
        </p:spPr>
      </p:pic>
      <p:pic>
        <p:nvPicPr>
          <p:cNvPr id="662" name="Google Shape;662;p67" descr="Table&#10;&#10;Description automatically generated"/>
          <p:cNvPicPr preferRelativeResize="0"/>
          <p:nvPr/>
        </p:nvPicPr>
        <p:blipFill rotWithShape="1">
          <a:blip r:embed="rId5">
            <a:alphaModFix/>
          </a:blip>
          <a:srcRect/>
          <a:stretch/>
        </p:blipFill>
        <p:spPr>
          <a:xfrm>
            <a:off x="4434840" y="952500"/>
            <a:ext cx="4373423" cy="2863458"/>
          </a:xfrm>
          <a:prstGeom prst="rect">
            <a:avLst/>
          </a:prstGeom>
          <a:noFill/>
          <a:ln>
            <a:noFill/>
          </a:ln>
        </p:spPr>
      </p:pic>
      <p:pic>
        <p:nvPicPr>
          <p:cNvPr id="663" name="Google Shape;663;p67" descr="Table&#10;&#10;Description automatically generated with medium confidence"/>
          <p:cNvPicPr preferRelativeResize="0"/>
          <p:nvPr/>
        </p:nvPicPr>
        <p:blipFill rotWithShape="1">
          <a:blip r:embed="rId6">
            <a:alphaModFix/>
          </a:blip>
          <a:srcRect/>
          <a:stretch/>
        </p:blipFill>
        <p:spPr>
          <a:xfrm>
            <a:off x="460375" y="633700"/>
            <a:ext cx="3813229" cy="3881445"/>
          </a:xfrm>
          <a:prstGeom prst="rect">
            <a:avLst/>
          </a:prstGeom>
          <a:noFill/>
          <a:ln>
            <a:noFill/>
          </a:ln>
        </p:spPr>
      </p:pic>
      <p:pic>
        <p:nvPicPr>
          <p:cNvPr id="664" name="Google Shape;664;p67" descr="Table&#10;&#10;Description automatically generated with medium confidence"/>
          <p:cNvPicPr preferRelativeResize="0"/>
          <p:nvPr/>
        </p:nvPicPr>
        <p:blipFill rotWithShape="1">
          <a:blip r:embed="rId7">
            <a:alphaModFix/>
          </a:blip>
          <a:srcRect/>
          <a:stretch/>
        </p:blipFill>
        <p:spPr>
          <a:xfrm>
            <a:off x="460375" y="633700"/>
            <a:ext cx="3813228" cy="3881444"/>
          </a:xfrm>
          <a:prstGeom prst="rect">
            <a:avLst/>
          </a:prstGeom>
          <a:noFill/>
          <a:ln>
            <a:noFill/>
          </a:ln>
        </p:spPr>
      </p:pic>
      <p:pic>
        <p:nvPicPr>
          <p:cNvPr id="665" name="Google Shape;665;p67" descr="Table&#10;&#10;Description automatically generated"/>
          <p:cNvPicPr preferRelativeResize="0"/>
          <p:nvPr/>
        </p:nvPicPr>
        <p:blipFill rotWithShape="1">
          <a:blip r:embed="rId8">
            <a:alphaModFix/>
          </a:blip>
          <a:srcRect/>
          <a:stretch/>
        </p:blipFill>
        <p:spPr>
          <a:xfrm>
            <a:off x="4434839" y="952500"/>
            <a:ext cx="4373423" cy="2863458"/>
          </a:xfrm>
          <a:prstGeom prst="rect">
            <a:avLst/>
          </a:prstGeom>
          <a:noFill/>
          <a:ln>
            <a:noFill/>
          </a:ln>
        </p:spPr>
      </p:pic>
      <p:pic>
        <p:nvPicPr>
          <p:cNvPr id="666" name="Google Shape;666;p67" descr="Table&#10;&#10;Description automatically generated with medium confidence"/>
          <p:cNvPicPr preferRelativeResize="0"/>
          <p:nvPr/>
        </p:nvPicPr>
        <p:blipFill rotWithShape="1">
          <a:blip r:embed="rId9">
            <a:alphaModFix/>
          </a:blip>
          <a:srcRect/>
          <a:stretch/>
        </p:blipFill>
        <p:spPr>
          <a:xfrm>
            <a:off x="460375" y="633700"/>
            <a:ext cx="3813228" cy="3881444"/>
          </a:xfrm>
          <a:prstGeom prst="rect">
            <a:avLst/>
          </a:prstGeom>
          <a:noFill/>
          <a:ln>
            <a:noFill/>
          </a:ln>
        </p:spPr>
      </p:pic>
      <p:pic>
        <p:nvPicPr>
          <p:cNvPr id="667" name="Google Shape;667;p67"/>
          <p:cNvPicPr preferRelativeResize="0"/>
          <p:nvPr/>
        </p:nvPicPr>
        <p:blipFill rotWithShape="1">
          <a:blip r:embed="rId10">
            <a:alphaModFix/>
          </a:blip>
          <a:srcRect l="69558" t="1806" r="7619" b="74544"/>
          <a:stretch/>
        </p:blipFill>
        <p:spPr>
          <a:xfrm>
            <a:off x="0" y="0"/>
            <a:ext cx="1963176" cy="1442075"/>
          </a:xfrm>
          <a:prstGeom prst="rect">
            <a:avLst/>
          </a:prstGeom>
          <a:noFill/>
          <a:ln>
            <a:noFill/>
          </a:ln>
        </p:spPr>
      </p:pic>
      <p:pic>
        <p:nvPicPr>
          <p:cNvPr id="668" name="Google Shape;668;p67" descr="Table&#10;&#10;Description automatically generated with medium confidence"/>
          <p:cNvPicPr preferRelativeResize="0"/>
          <p:nvPr/>
        </p:nvPicPr>
        <p:blipFill rotWithShape="1">
          <a:blip r:embed="rId11">
            <a:alphaModFix/>
          </a:blip>
          <a:srcRect/>
          <a:stretch/>
        </p:blipFill>
        <p:spPr>
          <a:xfrm>
            <a:off x="4434838" y="952500"/>
            <a:ext cx="4373424" cy="2863458"/>
          </a:xfrm>
          <a:prstGeom prst="rect">
            <a:avLst/>
          </a:prstGeom>
          <a:noFill/>
          <a:ln>
            <a:noFill/>
          </a:ln>
        </p:spPr>
      </p:pic>
      <p:pic>
        <p:nvPicPr>
          <p:cNvPr id="669" name="Google Shape;669;p67" descr="Table&#10;&#10;Description automatically generated with medium confidence"/>
          <p:cNvPicPr preferRelativeResize="0"/>
          <p:nvPr/>
        </p:nvPicPr>
        <p:blipFill rotWithShape="1">
          <a:blip r:embed="rId12">
            <a:alphaModFix/>
          </a:blip>
          <a:srcRect/>
          <a:stretch/>
        </p:blipFill>
        <p:spPr>
          <a:xfrm>
            <a:off x="460373" y="626078"/>
            <a:ext cx="3813227" cy="3881443"/>
          </a:xfrm>
          <a:prstGeom prst="rect">
            <a:avLst/>
          </a:prstGeom>
          <a:noFill/>
          <a:ln>
            <a:noFill/>
          </a:ln>
        </p:spPr>
      </p:pic>
      <p:pic>
        <p:nvPicPr>
          <p:cNvPr id="670" name="Google Shape;670;p67" descr="Table&#10;&#10;Description automatically generated with medium confidence"/>
          <p:cNvPicPr preferRelativeResize="0"/>
          <p:nvPr/>
        </p:nvPicPr>
        <p:blipFill rotWithShape="1">
          <a:blip r:embed="rId13">
            <a:alphaModFix/>
          </a:blip>
          <a:srcRect/>
          <a:stretch/>
        </p:blipFill>
        <p:spPr>
          <a:xfrm>
            <a:off x="460369" y="633699"/>
            <a:ext cx="3813225" cy="388144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p68"/>
          <p:cNvPicPr preferRelativeResize="0"/>
          <p:nvPr/>
        </p:nvPicPr>
        <p:blipFill rotWithShape="1">
          <a:blip r:embed="rId3">
            <a:alphaModFix/>
          </a:blip>
          <a:srcRect t="13103" b="31499"/>
          <a:stretch/>
        </p:blipFill>
        <p:spPr>
          <a:xfrm>
            <a:off x="0" y="4611688"/>
            <a:ext cx="1154113" cy="987425"/>
          </a:xfrm>
          <a:prstGeom prst="rect">
            <a:avLst/>
          </a:prstGeom>
          <a:noFill/>
          <a:ln>
            <a:noFill/>
          </a:ln>
        </p:spPr>
      </p:pic>
      <p:sp>
        <p:nvSpPr>
          <p:cNvPr id="676" name="Google Shape;676;p68"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pic>
        <p:nvPicPr>
          <p:cNvPr id="677" name="Google Shape;677;p68" descr="Table&#10;&#10;Description automatically generated with medium confidence"/>
          <p:cNvPicPr preferRelativeResize="0"/>
          <p:nvPr/>
        </p:nvPicPr>
        <p:blipFill rotWithShape="1">
          <a:blip r:embed="rId4">
            <a:alphaModFix/>
          </a:blip>
          <a:srcRect/>
          <a:stretch/>
        </p:blipFill>
        <p:spPr>
          <a:xfrm>
            <a:off x="460375" y="633700"/>
            <a:ext cx="3813229" cy="3881444"/>
          </a:xfrm>
          <a:prstGeom prst="rect">
            <a:avLst/>
          </a:prstGeom>
          <a:noFill/>
          <a:ln>
            <a:noFill/>
          </a:ln>
        </p:spPr>
      </p:pic>
      <p:pic>
        <p:nvPicPr>
          <p:cNvPr id="678" name="Google Shape;678;p68" descr="Table&#10;&#10;Description automatically generated"/>
          <p:cNvPicPr preferRelativeResize="0"/>
          <p:nvPr/>
        </p:nvPicPr>
        <p:blipFill rotWithShape="1">
          <a:blip r:embed="rId5">
            <a:alphaModFix/>
          </a:blip>
          <a:srcRect/>
          <a:stretch/>
        </p:blipFill>
        <p:spPr>
          <a:xfrm>
            <a:off x="4434840" y="952500"/>
            <a:ext cx="4373423" cy="2863458"/>
          </a:xfrm>
          <a:prstGeom prst="rect">
            <a:avLst/>
          </a:prstGeom>
          <a:noFill/>
          <a:ln>
            <a:noFill/>
          </a:ln>
        </p:spPr>
      </p:pic>
      <p:pic>
        <p:nvPicPr>
          <p:cNvPr id="679" name="Google Shape;679;p68" descr="Table&#10;&#10;Description automatically generated with medium confidence"/>
          <p:cNvPicPr preferRelativeResize="0"/>
          <p:nvPr/>
        </p:nvPicPr>
        <p:blipFill rotWithShape="1">
          <a:blip r:embed="rId6">
            <a:alphaModFix/>
          </a:blip>
          <a:srcRect/>
          <a:stretch/>
        </p:blipFill>
        <p:spPr>
          <a:xfrm>
            <a:off x="460375" y="633700"/>
            <a:ext cx="3813229" cy="3881445"/>
          </a:xfrm>
          <a:prstGeom prst="rect">
            <a:avLst/>
          </a:prstGeom>
          <a:noFill/>
          <a:ln>
            <a:noFill/>
          </a:ln>
        </p:spPr>
      </p:pic>
      <p:pic>
        <p:nvPicPr>
          <p:cNvPr id="680" name="Google Shape;680;p68" descr="Table&#10;&#10;Description automatically generated with medium confidence"/>
          <p:cNvPicPr preferRelativeResize="0"/>
          <p:nvPr/>
        </p:nvPicPr>
        <p:blipFill rotWithShape="1">
          <a:blip r:embed="rId7">
            <a:alphaModFix/>
          </a:blip>
          <a:srcRect/>
          <a:stretch/>
        </p:blipFill>
        <p:spPr>
          <a:xfrm>
            <a:off x="460375" y="633700"/>
            <a:ext cx="3813228" cy="3881444"/>
          </a:xfrm>
          <a:prstGeom prst="rect">
            <a:avLst/>
          </a:prstGeom>
          <a:noFill/>
          <a:ln>
            <a:noFill/>
          </a:ln>
        </p:spPr>
      </p:pic>
      <p:pic>
        <p:nvPicPr>
          <p:cNvPr id="681" name="Google Shape;681;p68" descr="Table&#10;&#10;Description automatically generated"/>
          <p:cNvPicPr preferRelativeResize="0"/>
          <p:nvPr/>
        </p:nvPicPr>
        <p:blipFill rotWithShape="1">
          <a:blip r:embed="rId8">
            <a:alphaModFix/>
          </a:blip>
          <a:srcRect/>
          <a:stretch/>
        </p:blipFill>
        <p:spPr>
          <a:xfrm>
            <a:off x="4434839" y="952500"/>
            <a:ext cx="4373423" cy="2863458"/>
          </a:xfrm>
          <a:prstGeom prst="rect">
            <a:avLst/>
          </a:prstGeom>
          <a:noFill/>
          <a:ln>
            <a:noFill/>
          </a:ln>
        </p:spPr>
      </p:pic>
      <p:pic>
        <p:nvPicPr>
          <p:cNvPr id="682" name="Google Shape;682;p68" descr="Table&#10;&#10;Description automatically generated with medium confidence"/>
          <p:cNvPicPr preferRelativeResize="0"/>
          <p:nvPr/>
        </p:nvPicPr>
        <p:blipFill rotWithShape="1">
          <a:blip r:embed="rId9">
            <a:alphaModFix/>
          </a:blip>
          <a:srcRect/>
          <a:stretch/>
        </p:blipFill>
        <p:spPr>
          <a:xfrm>
            <a:off x="460375" y="633700"/>
            <a:ext cx="3813228" cy="3881444"/>
          </a:xfrm>
          <a:prstGeom prst="rect">
            <a:avLst/>
          </a:prstGeom>
          <a:noFill/>
          <a:ln>
            <a:noFill/>
          </a:ln>
        </p:spPr>
      </p:pic>
      <p:pic>
        <p:nvPicPr>
          <p:cNvPr id="683" name="Google Shape;683;p68" descr="Table&#10;&#10;Description automatically generated with medium confidence"/>
          <p:cNvPicPr preferRelativeResize="0"/>
          <p:nvPr/>
        </p:nvPicPr>
        <p:blipFill rotWithShape="1">
          <a:blip r:embed="rId10">
            <a:alphaModFix/>
          </a:blip>
          <a:srcRect/>
          <a:stretch/>
        </p:blipFill>
        <p:spPr>
          <a:xfrm>
            <a:off x="4434838" y="952500"/>
            <a:ext cx="4373424" cy="2863458"/>
          </a:xfrm>
          <a:prstGeom prst="rect">
            <a:avLst/>
          </a:prstGeom>
          <a:noFill/>
          <a:ln>
            <a:noFill/>
          </a:ln>
        </p:spPr>
      </p:pic>
      <p:pic>
        <p:nvPicPr>
          <p:cNvPr id="684" name="Google Shape;684;p68"/>
          <p:cNvPicPr preferRelativeResize="0"/>
          <p:nvPr/>
        </p:nvPicPr>
        <p:blipFill rotWithShape="1">
          <a:blip r:embed="rId11">
            <a:alphaModFix/>
          </a:blip>
          <a:srcRect l="69558" t="1806" r="7619" b="74544"/>
          <a:stretch/>
        </p:blipFill>
        <p:spPr>
          <a:xfrm>
            <a:off x="0" y="0"/>
            <a:ext cx="1963176" cy="1442075"/>
          </a:xfrm>
          <a:prstGeom prst="rect">
            <a:avLst/>
          </a:prstGeom>
          <a:noFill/>
          <a:ln>
            <a:noFill/>
          </a:ln>
        </p:spPr>
      </p:pic>
      <p:pic>
        <p:nvPicPr>
          <p:cNvPr id="685" name="Google Shape;685;p68" descr="Table&#10;&#10;Description automatically generated with medium confidence"/>
          <p:cNvPicPr preferRelativeResize="0"/>
          <p:nvPr/>
        </p:nvPicPr>
        <p:blipFill rotWithShape="1">
          <a:blip r:embed="rId12">
            <a:alphaModFix/>
          </a:blip>
          <a:srcRect/>
          <a:stretch/>
        </p:blipFill>
        <p:spPr>
          <a:xfrm>
            <a:off x="460373" y="626078"/>
            <a:ext cx="3813227" cy="3881443"/>
          </a:xfrm>
          <a:prstGeom prst="rect">
            <a:avLst/>
          </a:prstGeom>
          <a:noFill/>
          <a:ln>
            <a:noFill/>
          </a:ln>
        </p:spPr>
      </p:pic>
      <p:pic>
        <p:nvPicPr>
          <p:cNvPr id="686" name="Google Shape;686;p68" descr="Table&#10;&#10;Description automatically generated with medium confidence"/>
          <p:cNvPicPr preferRelativeResize="0"/>
          <p:nvPr/>
        </p:nvPicPr>
        <p:blipFill rotWithShape="1">
          <a:blip r:embed="rId13">
            <a:alphaModFix/>
          </a:blip>
          <a:srcRect/>
          <a:stretch/>
        </p:blipFill>
        <p:spPr>
          <a:xfrm>
            <a:off x="460369" y="633699"/>
            <a:ext cx="3813225" cy="3881441"/>
          </a:xfrm>
          <a:prstGeom prst="rect">
            <a:avLst/>
          </a:prstGeom>
          <a:noFill/>
          <a:ln>
            <a:noFill/>
          </a:ln>
        </p:spPr>
      </p:pic>
      <p:pic>
        <p:nvPicPr>
          <p:cNvPr id="687" name="Google Shape;687;p68" descr="Table&#10;&#10;Description automatically generated with medium confidence"/>
          <p:cNvPicPr preferRelativeResize="0"/>
          <p:nvPr/>
        </p:nvPicPr>
        <p:blipFill rotWithShape="1">
          <a:blip r:embed="rId14">
            <a:alphaModFix/>
          </a:blip>
          <a:srcRect/>
          <a:stretch/>
        </p:blipFill>
        <p:spPr>
          <a:xfrm>
            <a:off x="4434840" y="952500"/>
            <a:ext cx="4373424" cy="286345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2" name="Google Shape;692;p69"/>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693" name="Google Shape;693;p69"/>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l" rtl="0">
              <a:spcBef>
                <a:spcPts val="0"/>
              </a:spcBef>
              <a:spcAft>
                <a:spcPts val="0"/>
              </a:spcAft>
              <a:buNone/>
            </a:pPr>
            <a:endParaRPr/>
          </a:p>
        </p:txBody>
      </p:sp>
      <p:pic>
        <p:nvPicPr>
          <p:cNvPr id="694" name="Google Shape;694;p69" descr="Table&#10;&#10;Description automatically generated"/>
          <p:cNvPicPr preferRelativeResize="0">
            <a:picLocks noGrp="1"/>
          </p:cNvPicPr>
          <p:nvPr>
            <p:ph type="body" idx="1"/>
          </p:nvPr>
        </p:nvPicPr>
        <p:blipFill rotWithShape="1">
          <a:blip r:embed="rId4">
            <a:alphaModFix/>
          </a:blip>
          <a:srcRect/>
          <a:stretch/>
        </p:blipFill>
        <p:spPr>
          <a:xfrm>
            <a:off x="1417320" y="0"/>
            <a:ext cx="6423660" cy="5715000"/>
          </a:xfrm>
          <a:prstGeom prst="rect">
            <a:avLst/>
          </a:prstGeom>
          <a:noFill/>
          <a:ln>
            <a:noFill/>
          </a:ln>
        </p:spPr>
      </p:pic>
      <p:pic>
        <p:nvPicPr>
          <p:cNvPr id="695" name="Google Shape;695;p69"/>
          <p:cNvPicPr preferRelativeResize="0"/>
          <p:nvPr/>
        </p:nvPicPr>
        <p:blipFill rotWithShape="1">
          <a:blip r:embed="rId5">
            <a:alphaModFix/>
          </a:blip>
          <a:srcRect t="13103" b="31499"/>
          <a:stretch/>
        </p:blipFill>
        <p:spPr>
          <a:xfrm>
            <a:off x="0" y="4611688"/>
            <a:ext cx="1154113" cy="987425"/>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29"/>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04" name="Google Shape;304;p29"/>
          <p:cNvSpPr txBox="1">
            <a:spLocks noGrp="1"/>
          </p:cNvSpPr>
          <p:nvPr>
            <p:ph type="title"/>
          </p:nvPr>
        </p:nvSpPr>
        <p:spPr>
          <a:xfrm>
            <a:off x="1154114" y="138794"/>
            <a:ext cx="6168000" cy="9282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rgbClr val="66CCFF"/>
                </a:solidFill>
              </a:rPr>
              <a:t>OPTIONS FOR SENIOR YEAR</a:t>
            </a:r>
            <a:endParaRPr/>
          </a:p>
        </p:txBody>
      </p:sp>
      <p:pic>
        <p:nvPicPr>
          <p:cNvPr id="305" name="Google Shape;305;p29"/>
          <p:cNvPicPr preferRelativeResize="0"/>
          <p:nvPr/>
        </p:nvPicPr>
        <p:blipFill rotWithShape="1">
          <a:blip r:embed="rId4">
            <a:alphaModFix/>
          </a:blip>
          <a:srcRect t="13101" b="31499"/>
          <a:stretch/>
        </p:blipFill>
        <p:spPr>
          <a:xfrm>
            <a:off x="0" y="4611688"/>
            <a:ext cx="1154113" cy="987425"/>
          </a:xfrm>
          <a:prstGeom prst="rect">
            <a:avLst/>
          </a:prstGeom>
          <a:noFill/>
          <a:ln>
            <a:noFill/>
          </a:ln>
        </p:spPr>
      </p:pic>
      <p:sp>
        <p:nvSpPr>
          <p:cNvPr id="306" name="Google Shape;306;p29"/>
          <p:cNvSpPr txBox="1">
            <a:spLocks noGrp="1"/>
          </p:cNvSpPr>
          <p:nvPr>
            <p:ph type="body" idx="1"/>
          </p:nvPr>
        </p:nvSpPr>
        <p:spPr>
          <a:xfrm>
            <a:off x="685800" y="1028700"/>
            <a:ext cx="7772400" cy="3416400"/>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700"/>
              <a:buFont typeface="Noto Sans Symbols"/>
              <a:buChar char="❖"/>
            </a:pPr>
            <a:r>
              <a:rPr lang="en-US"/>
              <a:t>College of the Desert Concurrent Enrollment</a:t>
            </a:r>
            <a:endParaRPr/>
          </a:p>
          <a:p>
            <a:pPr marL="342900" lvl="0" indent="-273050" algn="l" rtl="0">
              <a:spcBef>
                <a:spcPts val="700"/>
              </a:spcBef>
              <a:spcAft>
                <a:spcPts val="0"/>
              </a:spcAft>
              <a:buSzPts val="1700"/>
              <a:buFont typeface="Noto Sans Symbols"/>
              <a:buChar char="❖"/>
            </a:pPr>
            <a:r>
              <a:rPr lang="en-US"/>
              <a:t>What is Concurrent Enrollment?</a:t>
            </a:r>
            <a:endParaRPr/>
          </a:p>
          <a:p>
            <a:pPr marL="742950" lvl="1" indent="-273050" algn="l" rtl="0">
              <a:spcBef>
                <a:spcPts val="700"/>
              </a:spcBef>
              <a:spcAft>
                <a:spcPts val="0"/>
              </a:spcAft>
              <a:buSzPts val="1360"/>
              <a:buFont typeface="Noto Sans Symbols"/>
              <a:buChar char="✔"/>
            </a:pPr>
            <a:r>
              <a:rPr lang="en-US"/>
              <a:t>The concurrent enrollment program provides an opportunity for high school students to earn college credits at College of the Desert (COD) before completing their high school diploma.</a:t>
            </a:r>
            <a:endParaRPr/>
          </a:p>
          <a:p>
            <a:pPr marL="742950" lvl="1" indent="-283845" algn="l" rtl="0">
              <a:spcBef>
                <a:spcPts val="700"/>
              </a:spcBef>
              <a:spcAft>
                <a:spcPts val="0"/>
              </a:spcAft>
              <a:buSzPts val="1530"/>
              <a:buChar char="✔"/>
            </a:pPr>
            <a:r>
              <a:rPr lang="en-US" b="1" i="1"/>
              <a:t>Concurrent enrollment are classes taken outside of the regular school day </a:t>
            </a:r>
            <a:endParaRPr b="1" i="1"/>
          </a:p>
          <a:p>
            <a:pPr marL="342900" lvl="0" indent="-273050" algn="l" rtl="0">
              <a:spcBef>
                <a:spcPts val="700"/>
              </a:spcBef>
              <a:spcAft>
                <a:spcPts val="0"/>
              </a:spcAft>
              <a:buSzPts val="1700"/>
              <a:buFont typeface="Noto Sans Symbols"/>
              <a:buChar char="❖"/>
            </a:pPr>
            <a:r>
              <a:rPr lang="en-US"/>
              <a:t>What is the criteria to apply for the concurrent enrollment?</a:t>
            </a:r>
            <a:endParaRPr/>
          </a:p>
          <a:p>
            <a:pPr marL="812800" lvl="1" indent="-342900" algn="l" rtl="0">
              <a:spcBef>
                <a:spcPts val="700"/>
              </a:spcBef>
              <a:spcAft>
                <a:spcPts val="0"/>
              </a:spcAft>
              <a:buSzPts val="1360"/>
              <a:buFont typeface="Gill Sans"/>
              <a:buAutoNum type="arabicPeriod"/>
            </a:pPr>
            <a:r>
              <a:rPr lang="en-US"/>
              <a:t>Must be enrolled in high school  </a:t>
            </a:r>
            <a:endParaRPr/>
          </a:p>
          <a:p>
            <a:pPr marL="812800" lvl="1" indent="-342900" algn="l" rtl="0">
              <a:spcBef>
                <a:spcPts val="700"/>
              </a:spcBef>
              <a:spcAft>
                <a:spcPts val="0"/>
              </a:spcAft>
              <a:buSzPts val="1360"/>
              <a:buFont typeface="Gill Sans"/>
              <a:buAutoNum type="arabicPeriod"/>
            </a:pPr>
            <a:r>
              <a:rPr lang="en-US"/>
              <a:t>Must have a cumulative GPA of 3.0 or higher (If your GPA is below 3.0, a letter of recommendation from a teacher or counselor is required).</a:t>
            </a:r>
            <a:endParaRPr/>
          </a:p>
          <a:p>
            <a:pPr marL="812800" lvl="1" indent="-256540" algn="l" rtl="0">
              <a:spcBef>
                <a:spcPts val="700"/>
              </a:spcBef>
              <a:spcAft>
                <a:spcPts val="0"/>
              </a:spcAft>
              <a:buSzPts val="1360"/>
              <a:buFont typeface="Gill Sans"/>
              <a:buNone/>
            </a:pPr>
            <a:endParaRPr/>
          </a:p>
          <a:p>
            <a:pPr marL="812800" lvl="1" indent="-256540" algn="l" rtl="0">
              <a:spcBef>
                <a:spcPts val="700"/>
              </a:spcBef>
              <a:spcAft>
                <a:spcPts val="0"/>
              </a:spcAft>
              <a:buSzPts val="1360"/>
              <a:buFont typeface="Gill Sans"/>
              <a:buNone/>
            </a:pPr>
            <a:endParaRPr/>
          </a:p>
        </p:txBody>
      </p:sp>
      <p:pic>
        <p:nvPicPr>
          <p:cNvPr id="307" name="Google Shape;307;p29" descr="Screen Shot 2019-01-31 at 6.44.10 PM.png"/>
          <p:cNvPicPr preferRelativeResize="0"/>
          <p:nvPr/>
        </p:nvPicPr>
        <p:blipFill rotWithShape="1">
          <a:blip r:embed="rId5">
            <a:alphaModFix/>
          </a:blip>
          <a:srcRect/>
          <a:stretch/>
        </p:blipFill>
        <p:spPr>
          <a:xfrm>
            <a:off x="5843968" y="4300482"/>
            <a:ext cx="3070706" cy="9282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30"/>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13" name="Google Shape;313;p30"/>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a:bodyPr>
          <a:lstStyle/>
          <a:p>
            <a:pPr marL="0" lvl="0" indent="0" algn="ctr" rtl="0">
              <a:spcBef>
                <a:spcPts val="0"/>
              </a:spcBef>
              <a:spcAft>
                <a:spcPts val="0"/>
              </a:spcAft>
              <a:buNone/>
            </a:pPr>
            <a:r>
              <a:rPr lang="en-US">
                <a:solidFill>
                  <a:schemeClr val="accent2"/>
                </a:solidFill>
              </a:rPr>
              <a:t>COLLEGE OF THE DESERT</a:t>
            </a:r>
            <a:endParaRPr/>
          </a:p>
        </p:txBody>
      </p:sp>
      <p:sp>
        <p:nvSpPr>
          <p:cNvPr id="314" name="Google Shape;314;p30"/>
          <p:cNvSpPr txBox="1">
            <a:spLocks noGrp="1"/>
          </p:cNvSpPr>
          <p:nvPr>
            <p:ph type="body" idx="1"/>
          </p:nvPr>
        </p:nvSpPr>
        <p:spPr>
          <a:xfrm>
            <a:off x="685800" y="1004199"/>
            <a:ext cx="7772400" cy="4171800"/>
          </a:xfrm>
          <a:prstGeom prst="rect">
            <a:avLst/>
          </a:prstGeom>
          <a:noFill/>
          <a:ln>
            <a:noFill/>
          </a:ln>
        </p:spPr>
        <p:txBody>
          <a:bodyPr spcFirstLastPara="1" wrap="square" lIns="0" tIns="45700" rIns="0" bIns="45700" anchor="t" anchorCtr="0">
            <a:noAutofit/>
          </a:bodyPr>
          <a:lstStyle/>
          <a:p>
            <a:pPr marL="69850" lvl="0" indent="0" algn="ctr" rtl="0">
              <a:spcBef>
                <a:spcPts val="0"/>
              </a:spcBef>
              <a:spcAft>
                <a:spcPts val="0"/>
              </a:spcAft>
              <a:buSzPts val="1700"/>
              <a:buNone/>
            </a:pPr>
            <a:r>
              <a:rPr lang="en-US" b="0" i="0">
                <a:latin typeface="Verdana"/>
                <a:ea typeface="Verdana"/>
                <a:cs typeface="Verdana"/>
                <a:sym typeface="Verdana"/>
              </a:rPr>
              <a:t>What are the charges for concurrent enrollment?</a:t>
            </a:r>
            <a:endParaRPr/>
          </a:p>
          <a:p>
            <a:pPr marL="342900" lvl="0" indent="0" algn="l" rtl="0">
              <a:spcBef>
                <a:spcPts val="700"/>
              </a:spcBef>
              <a:spcAft>
                <a:spcPts val="0"/>
              </a:spcAft>
              <a:buNone/>
            </a:pPr>
            <a:endParaRPr sz="1600">
              <a:latin typeface="Verdana"/>
              <a:ea typeface="Verdana"/>
              <a:cs typeface="Verdana"/>
              <a:sym typeface="Verdana"/>
            </a:endParaRPr>
          </a:p>
          <a:p>
            <a:pPr marL="342900" lvl="0" indent="-273050" algn="l" rtl="0">
              <a:spcBef>
                <a:spcPts val="700"/>
              </a:spcBef>
              <a:spcAft>
                <a:spcPts val="0"/>
              </a:spcAft>
              <a:buSzPts val="1360"/>
              <a:buFont typeface="Noto Sans Symbols"/>
              <a:buChar char="❖"/>
            </a:pPr>
            <a:r>
              <a:rPr lang="en-US" sz="1600">
                <a:latin typeface="Verdana"/>
                <a:ea typeface="Verdana"/>
                <a:cs typeface="Verdana"/>
                <a:sym typeface="Verdana"/>
              </a:rPr>
              <a:t>T</a:t>
            </a:r>
            <a:r>
              <a:rPr lang="en-US" sz="1600" b="0" i="0">
                <a:latin typeface="Verdana"/>
                <a:ea typeface="Verdana"/>
                <a:cs typeface="Verdana"/>
                <a:sym typeface="Verdana"/>
              </a:rPr>
              <a:t>uition and fees are free to high school students. High school students only need to purchase books, supplies, and a parking permit, if needed.</a:t>
            </a:r>
            <a:endParaRPr/>
          </a:p>
          <a:p>
            <a:pPr marL="469900" lvl="1" indent="0" algn="ctr" rtl="0">
              <a:spcBef>
                <a:spcPts val="700"/>
              </a:spcBef>
              <a:spcAft>
                <a:spcPts val="0"/>
              </a:spcAft>
              <a:buSzPts val="1700"/>
              <a:buNone/>
            </a:pPr>
            <a:r>
              <a:rPr lang="en-US" sz="2000" b="0" i="0">
                <a:latin typeface="Verdana"/>
                <a:ea typeface="Verdana"/>
                <a:cs typeface="Verdana"/>
                <a:sym typeface="Verdana"/>
              </a:rPr>
              <a:t>How do I sign-up for courses?</a:t>
            </a:r>
            <a:endParaRPr sz="1400"/>
          </a:p>
          <a:p>
            <a:pPr marL="342900" lvl="0" indent="-273050" algn="l" rtl="0">
              <a:spcBef>
                <a:spcPts val="700"/>
              </a:spcBef>
              <a:spcAft>
                <a:spcPts val="0"/>
              </a:spcAft>
              <a:buClr>
                <a:srgbClr val="92D050"/>
              </a:buClr>
              <a:buSzPts val="1190"/>
              <a:buFont typeface="Noto Sans Symbols"/>
              <a:buChar char="❖"/>
            </a:pPr>
            <a:r>
              <a:rPr lang="en-US" sz="1400" b="0" i="0" u="sng" strike="noStrike">
                <a:solidFill>
                  <a:srgbClr val="92D05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Concurrent Enrollment Complete Checklist</a:t>
            </a:r>
            <a:endParaRPr sz="1400" b="0" i="0">
              <a:solidFill>
                <a:srgbClr val="92D050"/>
              </a:solidFill>
              <a:latin typeface="Verdana"/>
              <a:ea typeface="Verdana"/>
              <a:cs typeface="Verdana"/>
              <a:sym typeface="Verdana"/>
            </a:endParaRPr>
          </a:p>
          <a:p>
            <a:pPr marL="342900" lvl="0" indent="-273050" algn="l" rtl="0">
              <a:spcBef>
                <a:spcPts val="700"/>
              </a:spcBef>
              <a:spcAft>
                <a:spcPts val="0"/>
              </a:spcAft>
              <a:buSzPts val="1190"/>
              <a:buFont typeface="Gill Sans"/>
              <a:buAutoNum type="arabicPeriod"/>
            </a:pPr>
            <a:r>
              <a:rPr lang="en-US" sz="1400" b="0" i="0">
                <a:latin typeface="Verdana"/>
                <a:ea typeface="Verdana"/>
                <a:cs typeface="Verdana"/>
                <a:sym typeface="Verdana"/>
              </a:rPr>
              <a:t>Review the class schedule with your high school counselor and </a:t>
            </a:r>
            <a:r>
              <a:rPr lang="en-US" sz="1400">
                <a:latin typeface="Verdana"/>
                <a:ea typeface="Verdana"/>
                <a:cs typeface="Verdana"/>
                <a:sym typeface="Verdana"/>
              </a:rPr>
              <a:t>select</a:t>
            </a:r>
            <a:r>
              <a:rPr lang="en-US" sz="1400" b="0" i="0">
                <a:latin typeface="Verdana"/>
                <a:ea typeface="Verdana"/>
                <a:cs typeface="Verdana"/>
                <a:sym typeface="Verdana"/>
              </a:rPr>
              <a:t> a course.</a:t>
            </a:r>
            <a:endParaRPr/>
          </a:p>
          <a:p>
            <a:pPr marL="742950" lvl="1" indent="-285750" algn="l" rtl="0">
              <a:spcBef>
                <a:spcPts val="700"/>
              </a:spcBef>
              <a:spcAft>
                <a:spcPts val="0"/>
              </a:spcAft>
              <a:buSzPts val="1190"/>
              <a:buChar char="▶"/>
            </a:pPr>
            <a:r>
              <a:rPr lang="en-US" sz="1400" b="0" i="0">
                <a:latin typeface="Verdana"/>
                <a:ea typeface="Verdana"/>
                <a:cs typeface="Verdana"/>
                <a:sym typeface="Verdana"/>
              </a:rPr>
              <a:t>Student can take up to 11 credits (fall and spring), 6 credits (summer), or 1 course (winter).</a:t>
            </a:r>
            <a:endParaRPr/>
          </a:p>
          <a:p>
            <a:pPr marL="742950" lvl="1" indent="-285750" algn="l" rtl="0">
              <a:spcBef>
                <a:spcPts val="700"/>
              </a:spcBef>
              <a:spcAft>
                <a:spcPts val="0"/>
              </a:spcAft>
              <a:buSzPts val="1190"/>
              <a:buChar char="▶"/>
            </a:pPr>
            <a:r>
              <a:rPr lang="en-US" sz="1400" b="0" i="0">
                <a:latin typeface="Verdana"/>
                <a:ea typeface="Verdana"/>
                <a:cs typeface="Verdana"/>
                <a:sym typeface="Verdana"/>
              </a:rPr>
              <a:t>All courses must be approved by the college.</a:t>
            </a:r>
            <a:endParaRPr/>
          </a:p>
          <a:p>
            <a:pPr marL="742950" lvl="1" indent="-285750" algn="l" rtl="0">
              <a:spcBef>
                <a:spcPts val="700"/>
              </a:spcBef>
              <a:spcAft>
                <a:spcPts val="0"/>
              </a:spcAft>
              <a:buSzPts val="1190"/>
              <a:buChar char="▶"/>
            </a:pPr>
            <a:r>
              <a:rPr lang="en-US" sz="1400" b="0" i="0">
                <a:latin typeface="Verdana"/>
                <a:ea typeface="Verdana"/>
                <a:cs typeface="Verdana"/>
                <a:sym typeface="Verdana"/>
              </a:rPr>
              <a:t>Remember, for every one hour of lecture or lab, two hours of homework will be expected.</a:t>
            </a:r>
            <a:endParaRPr sz="1400" b="0" i="0">
              <a:latin typeface="Verdana"/>
              <a:ea typeface="Verdana"/>
              <a:cs typeface="Verdana"/>
              <a:sym typeface="Verdana"/>
            </a:endParaRPr>
          </a:p>
          <a:p>
            <a:pPr marL="1143000" lvl="2" indent="-264794" algn="l" rtl="0">
              <a:spcBef>
                <a:spcPts val="700"/>
              </a:spcBef>
              <a:spcAft>
                <a:spcPts val="0"/>
              </a:spcAft>
              <a:buClr>
                <a:schemeClr val="lt1"/>
              </a:buClr>
              <a:buSzPts val="1400"/>
              <a:buFont typeface="Verdana"/>
              <a:buChar char="▶"/>
            </a:pPr>
            <a:r>
              <a:rPr lang="en-US" b="1" i="1" u="sng">
                <a:highlight>
                  <a:srgbClr val="CC0000"/>
                </a:highlight>
                <a:latin typeface="Verdana"/>
                <a:ea typeface="Verdana"/>
                <a:cs typeface="Verdana"/>
                <a:sym typeface="Verdana"/>
              </a:rPr>
              <a:t>Before starting concurrent enrollment, please contact your counselor FIRST!</a:t>
            </a:r>
            <a:endParaRPr sz="1400" b="1" i="1" u="sng">
              <a:highlight>
                <a:srgbClr val="CC0000"/>
              </a:highlight>
            </a:endParaRPr>
          </a:p>
        </p:txBody>
      </p:sp>
      <p:pic>
        <p:nvPicPr>
          <p:cNvPr id="315" name="Google Shape;315;p30"/>
          <p:cNvPicPr preferRelativeResize="0"/>
          <p:nvPr/>
        </p:nvPicPr>
        <p:blipFill rotWithShape="1">
          <a:blip r:embed="rId5">
            <a:alphaModFix/>
          </a:blip>
          <a:srcRect t="13101" b="31499"/>
          <a:stretch/>
        </p:blipFill>
        <p:spPr>
          <a:xfrm>
            <a:off x="0" y="4611688"/>
            <a:ext cx="1154113" cy="987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31"/>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21" name="Google Shape;321;p31"/>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fontScale="90000"/>
          </a:bodyPr>
          <a:lstStyle/>
          <a:p>
            <a:pPr marL="0" lvl="0" indent="0" algn="l" rtl="0">
              <a:spcBef>
                <a:spcPts val="0"/>
              </a:spcBef>
              <a:spcAft>
                <a:spcPts val="0"/>
              </a:spcAft>
              <a:buNone/>
            </a:pPr>
            <a:r>
              <a:rPr lang="en-US">
                <a:solidFill>
                  <a:srgbClr val="66CCFF"/>
                </a:solidFill>
              </a:rPr>
              <a:t>CLASSROOM/OFFICE AIDE APPLICATION</a:t>
            </a:r>
            <a:endParaRPr/>
          </a:p>
        </p:txBody>
      </p:sp>
      <p:pic>
        <p:nvPicPr>
          <p:cNvPr id="322" name="Google Shape;322;p31"/>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323" name="Google Shape;323;p31"/>
          <p:cNvSpPr txBox="1"/>
          <p:nvPr/>
        </p:nvSpPr>
        <p:spPr>
          <a:xfrm>
            <a:off x="338003" y="1359297"/>
            <a:ext cx="7804792" cy="203132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Noto Sans Symbols"/>
              <a:buChar char="❖"/>
            </a:pPr>
            <a:r>
              <a:rPr lang="en-US" sz="1800">
                <a:solidFill>
                  <a:schemeClr val="lt1"/>
                </a:solidFill>
                <a:latin typeface="Gill Sans"/>
                <a:ea typeface="Gill Sans"/>
                <a:cs typeface="Gill Sans"/>
                <a:sym typeface="Gill Sans"/>
              </a:rPr>
              <a:t>Ed Code 51228.1 school districts may assign students as teachers/office assistants and tutors only if the following conditions are met:</a:t>
            </a:r>
            <a:endParaRPr/>
          </a:p>
          <a:p>
            <a:pPr marL="742950" marR="0" lvl="1" indent="-285750" algn="l" rtl="0">
              <a:spcBef>
                <a:spcPts val="0"/>
              </a:spcBef>
              <a:spcAft>
                <a:spcPts val="0"/>
              </a:spcAft>
              <a:buClr>
                <a:schemeClr val="lt1"/>
              </a:buClr>
              <a:buSzPts val="1800"/>
              <a:buFont typeface="Noto Sans Symbols"/>
              <a:buChar char="✔"/>
            </a:pPr>
            <a:r>
              <a:rPr lang="en-US" sz="1800" b="0" i="0" u="none" strike="noStrike" cap="none">
                <a:solidFill>
                  <a:schemeClr val="lt1"/>
                </a:solidFill>
                <a:latin typeface="Gill Sans"/>
                <a:ea typeface="Gill Sans"/>
                <a:cs typeface="Gill Sans"/>
                <a:sym typeface="Gill Sans"/>
              </a:rPr>
              <a:t>The school officials determine that the student will benefit from the placement and</a:t>
            </a:r>
            <a:endParaRPr/>
          </a:p>
          <a:p>
            <a:pPr marL="742950" marR="0" lvl="1" indent="-285750" algn="l" rtl="0">
              <a:spcBef>
                <a:spcPts val="0"/>
              </a:spcBef>
              <a:spcAft>
                <a:spcPts val="0"/>
              </a:spcAft>
              <a:buClr>
                <a:schemeClr val="lt1"/>
              </a:buClr>
              <a:buSzPts val="1800"/>
              <a:buFont typeface="Noto Sans Symbols"/>
              <a:buChar char="✔"/>
            </a:pPr>
            <a:r>
              <a:rPr lang="en-US" sz="1800" b="0" i="0" u="none" strike="noStrike" cap="none">
                <a:solidFill>
                  <a:schemeClr val="lt1"/>
                </a:solidFill>
                <a:latin typeface="Gill Sans"/>
                <a:ea typeface="Gill Sans"/>
                <a:cs typeface="Gill Sans"/>
                <a:sym typeface="Gill Sans"/>
              </a:rPr>
              <a:t>The parent gives consent in writing to the student being placed as a teacher’s assistant or office assistant.</a:t>
            </a:r>
            <a:endParaRPr/>
          </a:p>
          <a:p>
            <a:pPr marL="457200" marR="0" lvl="1" indent="0" algn="l" rtl="0">
              <a:spcBef>
                <a:spcPts val="0"/>
              </a:spcBef>
              <a:spcAft>
                <a:spcPts val="0"/>
              </a:spcAft>
              <a:buNone/>
            </a:pPr>
            <a:r>
              <a:rPr lang="en-US" sz="1800" b="0" i="0" u="none" strike="noStrike" cap="none">
                <a:solidFill>
                  <a:schemeClr val="lt1"/>
                </a:solidFill>
                <a:latin typeface="Gill Sans"/>
                <a:ea typeface="Gill Sans"/>
                <a:cs typeface="Gill Sans"/>
                <a:sym typeface="Gill Sans"/>
              </a:rPr>
              <a:t>		</a:t>
            </a: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2"/>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29" name="Google Shape;329;p32"/>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fontScale="90000"/>
          </a:bodyPr>
          <a:lstStyle/>
          <a:p>
            <a:pPr marL="0" lvl="0" indent="0" algn="l" rtl="0">
              <a:spcBef>
                <a:spcPts val="0"/>
              </a:spcBef>
              <a:spcAft>
                <a:spcPts val="0"/>
              </a:spcAft>
              <a:buNone/>
            </a:pPr>
            <a:r>
              <a:rPr lang="en-US">
                <a:solidFill>
                  <a:srgbClr val="66CCFF"/>
                </a:solidFill>
              </a:rPr>
              <a:t>CLASSROOM/OFFICE AIDE APPLICATION</a:t>
            </a:r>
            <a:endParaRPr/>
          </a:p>
        </p:txBody>
      </p:sp>
      <p:pic>
        <p:nvPicPr>
          <p:cNvPr id="330" name="Google Shape;330;p32"/>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331" name="Google Shape;331;p32"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332" name="Google Shape;332;p32"/>
          <p:cNvSpPr txBox="1">
            <a:spLocks noGrp="1"/>
          </p:cNvSpPr>
          <p:nvPr>
            <p:ph type="body" idx="1"/>
          </p:nvPr>
        </p:nvSpPr>
        <p:spPr>
          <a:xfrm>
            <a:off x="287728" y="1181101"/>
            <a:ext cx="8170472" cy="3263900"/>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700"/>
              <a:buFont typeface="Noto Sans Symbols"/>
              <a:buChar char="❖"/>
            </a:pPr>
            <a:r>
              <a:rPr lang="en-US"/>
              <a:t>To earn credit, the following procedures are necessary</a:t>
            </a:r>
            <a:endParaRPr/>
          </a:p>
          <a:p>
            <a:pPr marL="812800" lvl="1" indent="-342900" algn="l" rtl="0">
              <a:spcBef>
                <a:spcPts val="700"/>
              </a:spcBef>
              <a:spcAft>
                <a:spcPts val="0"/>
              </a:spcAft>
              <a:buSzPts val="1360"/>
              <a:buFont typeface="Gill Sans"/>
              <a:buAutoNum type="arabicPeriod"/>
            </a:pPr>
            <a:r>
              <a:rPr lang="en-US"/>
              <a:t>Classroom/Office assistants or Academic/Bilingual tutors are assigned to certificated staff that will be responsible for reporting attendance and giving a grade for credit.</a:t>
            </a:r>
            <a:endParaRPr/>
          </a:p>
          <a:p>
            <a:pPr marL="812800" lvl="1" indent="-342900" algn="l" rtl="0">
              <a:spcBef>
                <a:spcPts val="700"/>
              </a:spcBef>
              <a:spcAft>
                <a:spcPts val="0"/>
              </a:spcAft>
              <a:buSzPts val="1360"/>
              <a:buFont typeface="Gill Sans"/>
              <a:buAutoNum type="arabicPeriod"/>
            </a:pPr>
            <a:r>
              <a:rPr lang="en-US"/>
              <a:t>Assistants and tutors are supervised by the certificated staff member.</a:t>
            </a:r>
            <a:endParaRPr/>
          </a:p>
          <a:p>
            <a:pPr marL="812800" lvl="1" indent="-342900" algn="l" rtl="0">
              <a:spcBef>
                <a:spcPts val="700"/>
              </a:spcBef>
              <a:spcAft>
                <a:spcPts val="0"/>
              </a:spcAft>
              <a:buSzPts val="1360"/>
              <a:buFont typeface="Gill Sans"/>
              <a:buAutoNum type="arabicPeriod"/>
            </a:pPr>
            <a:r>
              <a:rPr lang="en-US"/>
              <a:t>Student assistants and tutors should be on track to meet graduation requirements and all ramifications of being placed as an assistant has been fully explained to the student and parents. Being an aide is not included in the “a-g” completion, and academic content courses take priority.</a:t>
            </a:r>
            <a:endParaRPr/>
          </a:p>
        </p:txBody>
      </p:sp>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33"/>
          <p:cNvPicPr preferRelativeResize="0"/>
          <p:nvPr/>
        </p:nvPicPr>
        <p:blipFill rotWithShape="1">
          <a:blip r:embed="rId3">
            <a:alphaModFix/>
          </a:blip>
          <a:srcRect l="69558" t="1806" r="7619" b="74544"/>
          <a:stretch/>
        </p:blipFill>
        <p:spPr>
          <a:xfrm>
            <a:off x="0" y="0"/>
            <a:ext cx="1963176" cy="1442075"/>
          </a:xfrm>
          <a:prstGeom prst="rect">
            <a:avLst/>
          </a:prstGeom>
          <a:noFill/>
          <a:ln>
            <a:noFill/>
          </a:ln>
        </p:spPr>
      </p:pic>
      <p:sp>
        <p:nvSpPr>
          <p:cNvPr id="338" name="Google Shape;338;p33"/>
          <p:cNvSpPr txBox="1">
            <a:spLocks noGrp="1"/>
          </p:cNvSpPr>
          <p:nvPr>
            <p:ph type="title"/>
          </p:nvPr>
        </p:nvSpPr>
        <p:spPr>
          <a:xfrm>
            <a:off x="685800" y="228600"/>
            <a:ext cx="7772400" cy="952500"/>
          </a:xfrm>
          <a:prstGeom prst="rect">
            <a:avLst/>
          </a:prstGeom>
          <a:noFill/>
          <a:ln>
            <a:noFill/>
          </a:ln>
        </p:spPr>
        <p:txBody>
          <a:bodyPr spcFirstLastPara="1" wrap="square" lIns="0" tIns="45700" rIns="0" bIns="45700" anchor="ctr" anchorCtr="0">
            <a:normAutofit fontScale="90000"/>
          </a:bodyPr>
          <a:lstStyle/>
          <a:p>
            <a:pPr marL="0" lvl="0" indent="0" algn="l" rtl="0">
              <a:spcBef>
                <a:spcPts val="0"/>
              </a:spcBef>
              <a:spcAft>
                <a:spcPts val="0"/>
              </a:spcAft>
              <a:buNone/>
            </a:pPr>
            <a:r>
              <a:rPr lang="en-US">
                <a:solidFill>
                  <a:srgbClr val="66CCFF"/>
                </a:solidFill>
              </a:rPr>
              <a:t>EARLY RELEASE/LATE START AGREEMENT</a:t>
            </a:r>
            <a:endParaRPr/>
          </a:p>
        </p:txBody>
      </p:sp>
      <p:pic>
        <p:nvPicPr>
          <p:cNvPr id="339" name="Google Shape;339;p33"/>
          <p:cNvPicPr preferRelativeResize="0"/>
          <p:nvPr/>
        </p:nvPicPr>
        <p:blipFill rotWithShape="1">
          <a:blip r:embed="rId4">
            <a:alphaModFix/>
          </a:blip>
          <a:srcRect t="13103" b="31499"/>
          <a:stretch/>
        </p:blipFill>
        <p:spPr>
          <a:xfrm>
            <a:off x="0" y="4611688"/>
            <a:ext cx="1154113" cy="987425"/>
          </a:xfrm>
          <a:prstGeom prst="rect">
            <a:avLst/>
          </a:prstGeom>
          <a:noFill/>
          <a:ln>
            <a:noFill/>
          </a:ln>
        </p:spPr>
      </p:pic>
      <p:sp>
        <p:nvSpPr>
          <p:cNvPr id="340" name="Google Shape;340;p33" descr="data:image/png;base64,iVBORw0KGgoAAAANSUhEUgAAAZ0AAAB6CAMAAABTN34eAAAA4VBMVEX///8APX3TEUUAOXsAN3oAO3wANXkAH3AAM3gAMHcALnYAK3UANHnX2uNtfqEAMXf19fgxUogAJXLFy9lNZ5RzhKZWa5XSAD8AJHLo6u+2vc3d4Oertci/xdOXoblDXo/RADkgSILpo6/O0t1edJzean+HlLCfqb8TQn/UKE/vwsjm5+2vuMvv8PM9W43RADYAF24uUIeDkK5neZ6QnLYADmv67u/rr7jYSGQAAGn34ePz1NjjjJrWNlnxy9D78fLaU23cY3jaUmzge4zrtb3n3OLmmqXPACbgdonPACPdaH7WIbiJAAAZTElEQVR4nO1daWOjttaGCBEW2+A1wWs8uMYdLxMvnbazdG57e3vv2///g95z0IIEeEtmMtOW50scDELSI51NR7JhVKhQoUKFChUqVKhQoUKFChUqVKhQoUKFChUqVPg7Iao/CeuvXe9/BKLGtvkETEdfu+L/CES9GnkC/P7Xrvg/AtHMMp8Ar2LnJVCx8y2jYudbRsXOtwzBDiXWRSAVOy8Izg5ddHpFzIqXNqRi5+XA2SGTEvfyw7vitZVXsfNykOxEha/e3vxRvH/oVuy8HE6w8+Pdr58KFyt2XhLH2fn05933rwv3V+y8JI6z88vHm4cPYf7qGXYOP9wW8XNxXl6DsJNaLJ1DdmndZZd2f/Ng7HF2/ri7uftYsAvOsNMp8Z5os8DxdUg8MOVtU63haGHjpfbzCv7mcdRme/vb3c3Nw+/5+1cn2Ymmtu14ALS7qQsfApsGh9J7r6gjcu6OtWtd2zTt/TMLfg6W7Tj+4i8R/s72kDCIEfr6zc0NTB5xX5t/3bBOsZMsNvt5HwBuEW0m8CFpLFqxEe8bgL3awSt2qS8/cuznBWkVzh3T9OvatR1ccpP04xAf3+mPdOHavottiWdpqTv+mq56Vx+v7Efsr8Qs7YJBdu3Qj/TZH3UXJkbqKbVmK7U1WKGlVhhvlNJd4Tyt77K0A3OQsQLHRfgb8cWvMHVubv4rRFu/5aU3WCdjBUOx7NOzYDqyCsTzpbFuuDW7Zg+UWwebwLbdDlJRb7q2RDAZ5Es1ksA0W3pzDpasRH0LJTlz7es2rdUI+3rmwbcmcLuE+5yFyv1g49o1H8jAukjcpm9a770a+78WeI/dOONn0PVrhDgoFih1e+xiE0oINvjkQTynoGYq86x9b9u+LgmOIRdn8xJ+/S1OHRBtH/j/S12jnLPZUnaUbm5PqWlr49YYg/TzGJvY1abt+q2W79qd4qgqYWdlUlmJg4PBDq1G4a5mzViH1gNqMu7GUMxCWzY81ExrhtXzoQKW2wK4hL9pBFU2HbyEBSykeK5vXEqcTTc57Bc+sWe8gVBCLe28meNgS2o45OFvy7OhHLunvLVlkgtVsc4O2Qr58eohZefm41t+YR48h53Bhpq+rsP7UMw9qyR2td0d1utRPVlcNneGCjt9jF8QzWoA60UMhgikrJvKn/ARukkTgcPAbOGoDu+hhF4yWEbLZPMDq8BgQkznEAHGJrSmJsbt1jbJdLSGmofrdrPF2YnuTZouGNe32zm0ZDCnJtkM6vX6qLuAcag0Hgyr+wtVls5Obcc5/fTxhuNHfmO8Jc9gZwlNbendHi+oeSs+muIjjNmL5o7KzrqFVbIW6nhceZIdeLXHtMOuZpKeSuLOJht8CtmRs2rE7kB2uLJbdqDtj0wmjh2TkqwlQ/GWFmenzTt+CEqJT5gIuo69J63thDg5LXkUOjtSPLz+npNz9z8RL9BuvJYdfLql63WFkthU2CnBeXYoSI9aQ6GnlJ3YAwmozuAOYaI8ZSfXJIUdo26BcGOqYmabVke5jVdLsiMrmLFjjFzQUELTHIjVLIqHckQ91G28zy1pV//7Tsydj+/F6zLRRum5vIIXZoc2YSKaNMm+L2UHP6qWeby1mCg/x47RBNE7Ew2xSiz5k+wYM5i0nJIBTKQk//QxRDNzsVjwXreF6nv3k2Tn4ZW41ZUzbLGwvy12rNkIVDeh2bwoZccYuzDwM6tt7Na66Xw7y04DZkxPNIQuilU8zU4dLAyH1Wdf0yyEMxjEcf1gprOH+kIm//ggyLm5+0mINnQxUP12RnEcnwmhXMQO/Xzs9IwxCB+ykK8sZ2cEI+JeVgPt0GH66Sw70B67kX7agxvsHAom12l2jIRAY1Ejje6pW88/fBpzmwk2IU8//Sqnzs3Nm1/41dhNOSTNCwyOl547PSNsYPSgJ7qtnJ01VCMLXcSOxXX1OXbWoHN91vdJ2le7fODrDDtrGAikicEU4l0ZOhG+jFQm77Kpg3aB8gaEMzxfZCk7ui6sf152jHUTZE5NaJVydnAcUluUsXNq/B7NZuNQ2TnYZm3Lr1tIj7XJ6Y4z7Bgj+L42hIKs7UVRggwrhwm2prQJVHZuHoTLM3T4FDsfGS5jh0xmKjqmxo6VXuyVMn8RO8bAJtD1vIAj7OCQEHN4/Wi2eEtSf4dVryHekLGznru0Jjsn3KB7SbzpSp0/59gxGg5Y1QcwCa6M3KYyAeDKKXenknNzJ+yCAU8quMCXKmPHJIX8EYUdM73olXoCl7FjJHCNbFnrj7BjNAk4dbwIj4i4VcoOxQo4TXGnYKfeb7rE3WeNiRoBjmbib1dZnc6yAzINH7IaVwbsl8ygplPR6a/51OEk3f1L2AVdNnnsxrGiJErZsV0VNaqzg0GPwJ+XlXYhO8YBhIDFuvcYO2DakAn72CS+6E5khwate98NcuzEe+DGao5UcbEeWW4ahA86cqqfZQcaQcEVWVzq6giMmals70UNuE1w9xN3ST8Ku2C0YCLw/myZZezYu2GSYbgzNZutFS2jYdJ7ztwx1j2QAm46do6xk/ViDJaxkE3ADl0k6/Uo2efYiSYBRmRyFYrGUxv5sWivUK6oYJ4dtEjy6yAXgDmjVPpy7z8ydt68/uNBD4WGE54vddadusgqKLOoS1XapewYAxBc1EIJfYwdA6Nu6RDo2pkoV2w2WUku2eqgKlw9fps+cdg42BkOV/Ln2UmrfH5c51BvMTemKQbSH3zqfPz0i3B5xDrCmMULrNm5Ql/eomZo+6B6pv0T7CQeeGwDNFTtqVTQpyxqcFWoW7IhZnCYor62mT97ATsrdLZOtLIUXWYTCOPSeMsF28Mfxts/+UexRLq8ZUxuzzlUX5ydVTk7xhDGmgX21VF2YMrSAGjp2/ZeKuiT/k4PwzBlDV5OUCcEqbr+Quwsm8wokG7xa2GxvTeMV3wa/SruLph3R/CZ2YFeyMnFhJazE+7A3rW3x9kJYTQ6O/hTU8Jyp71RsLbsWZnIxbK4d/uF2EmY2pHGpXB20uD0O66C5BLpiKWCWr0zaTafN5IzhLf6uhmPYaUydowIXm0G82FwhB0jscByCgcWnWZtOM1OH2rqlI5HjJ8xA/3LsBNywSYV/ScxddKFne/udLsgYnYBtc64PJ937qwsmCi6n4rVLmXHgH43zemEHGMnBsvBj4eemjNyJpIzD0xKyuK+6731RdmJp8xim4qu/PGNaglw1yfL/uDm97n1o8/LTntL9UWVtOuOsINBE1wqPcYO1s3aN2lLGWBn2AnBUie0xI1EdtwvKNkSJqoCsShq8EXROz5bbtSZZMglUkpPR3OexU4Y56IdIboKt6pZcMBqH2EnDVebx9lBG8OiZKtcyrMzWOZW30C22R1crF5pQqM9BRPjuFWgDagnsBOy4AyVIcD3IrjGNc0HoYXEA/tcxLQc0JorV65lvdft3Tav1RJQ9UpsfDlPI4OCnSjHzjpN6zrKjpFGPDRJqbETxmMMhmkrCMOAUjIPUWsl2SCrz2wzYE58GTsm0RpxPTuxz9dsRH98uNNF2Xsh2uQSKclZEaW4xTuUuYIhutxq98iUlV1BS6x9ozsfDnfd3tQrrj1uHLTjdyOc4fGh41GsBc9nM0Y+1Wuznlin2Om6OB7VsZLG2Trd7m44PHRn2xb2eMqO7O+9CyZ8H8Mlwaa7SglZJ1Ara8paiavnWpQb84x0aZ2Qa9nZ85Wd/KLoG+HhfBJ2gQiFhiyaY1qnAkaDVi6HaVTMmMLq80yVNGPKsm2LENsmZcviYQdnj2UuFtOFaVn2ooOzk88Y8JFzrR5Ylnxd3TdNPR0V1xqcnapG0owpeLdNiAW1SFMIMGxVk+p12XNAiI1ACFjUpospYEEItYW+xhICNYSCZsu9pqp2NWjwNWG2kPn+1JQ2gZg6YtVAXpG7RbiRZ5+wC9ablud5rWwlI2z4mManVq2O+XnuBkdhrGYb2nbNKyky6po1jCICrIA06nUT3sAmz9J07Hz0NN66wr3uYLYh1TRZvLA1GyDcahUI0NlOq1zzZROW84Uf3PeNXcuxKIPlTrtiCWIKJQSKz9on2AN7hZ4RxSuTK0LUia1HZj79L2dBZ7PpToRC6/dnV3kGqxRDqT4GjS6goY6tUXqpO8o+CjRK13jCdmPR8gLX9ze7fmhEQ0QqSob4eH43Qr17yyLpg31aps5e3NTyxnMV6B6y55Qqt1e7cT8crOY9t+UDvM0h1ktQEnLjJK2gYskUr5wDF2zZoih3dr7/Jbvnf/lQaM/SDYlLEDIUr4TKx7B4l1ZGNOgfxu1BLqnZKH8oHAzy71EQaXZHvgJheZUN/s96iVmE9WVULOFY+5+CNnN2yFRc4EHpu++UTW8ite3/xKt56lSw+6x1qZDHuMaiZnLRQXg3r5SbPnHR9iBcHr5ESrbXLiRVuAaRkFFCfP7C4wT6pirh8ohQaLgLLnF5KjwPsccXooWG5AsG0vVkePcmp4xGTCBakxet7T8NbDmAmsJGes+jOG9y+xG5yyOCOzJ16vbK3J8KVyDkuZ1y1fwV1zp3r3XwpOq73+QSqXNRKLTCM7ASgo3//1ZmgH6fg2SN3xndmxdEcyo8BzyFI1sUvTmDu++EDS12i3wtu+B5W+z/Coh5+pOMpH94OEfPjRBtbb7KU8xVeRFEnfP3/MVxsPRF0bffnyXnQRycs2bzjkyuTKf/TNj97V0t6ewIKfH7GyHASiD4EU+Pv+aBLOuJezah7i+OEVunCWR4UGyo+vhdEb/m7YJ4y1ye3tc4CmVlWiUbs/9W4HuoZSxT7gp5VXb3x5yfKjLjra8g2jDZyf57n4cdcX+/JwbhByG93pbdLsKjMit0yLbLnU1s+wLARf7aV7JHXgjD1NmhRARAxTLOw79LbxczS+4WiViSIj2VSnMGT424pzqv9YWM6s+9DPA0NFm2hzR+fucz58378vtFvOBPeboEixf4TxMxUTvpdjqdyS5pq+ZXW0N5zlyYZgUFucXQevZYXdNJcXqNH4IQxu0c1LdH7VWj1+n0usO4UCndSAzz9YvYmy9t/hks73OLoiID9KcjI0fs6bkR7A1YCU865ylKeq5r42ammhtMshVGY/7oZ2hNSx9u+yhUtYQnwEg+2dp2dkqSx+hnvGazd4yIr6GlrGgvDz3XSytle46y7Gl0oeiWvkkkbNz6/q1iOEa0BTd9Lltllxv570QA9McjD7z7Lb+mzVd5Lj4ZIUPSJBbBY3F837UpcaYyXpea+Xj4MmaAWM3Sp2cWwR2iNDdpcS5Tq+Y48GhgNrJ+QvtFWOCHgFi249RsfnJzkEUKV03boraHZ/V4NiHudi7GaZrnku0XThE3ia0mDRiYSEa9z3Mm2JqnscmEq1daBmgZ+L6Rmzdi2XTFNde1rkfY9QkNml10lcJVA3vamwrDfOiCBzbp9bogYhbbsseXFvVRuNm5XSo4pRad+TjZTSxqutmgqcMXW9ZtAyx7l4wP+9lkikOLykrtoFJ2M01zCEezJqFQKaHaUiHu6Rv+urarZWFN0EF53oFxQ5aNserPF7lF0dM2AUIuL8jdIiwr1OoN+7zYi8Tueu+aZDHPOq/hQ7OETAB2rBn7vO6XboA8WKQTgk1DtvpAbVNKNuzsrh02Tc6KAbDDU+uGjb4YBks1EdsIZz5UaicbUG8AwzY/wizdAgF2iDZZuzVXTU6JXIozzHqORfGzx8HkmklEdd6LBbbiMa0SYr/iv0SL+BKp5fJCby+yrrsBJVRt2HrnZ4ID2OHblYzyWOe6Q/yhsSTivC2JOox3oRyg56kveAB2CCd/kHVetKGmI3fY7lCXqeXBBIdKsXP0WLZbbtPSTmdnbAcHkMrPWi5me6MkarIfRM//VjziWOJ3YRcIBvkuUongkj2RCR5JoadEhZiGxzWAxk4Z+qY1GcAjjml1NPaAHblShan7Mv0zZaegHLuOlHcsETi3xwEmhynOzER2iOobGnl2wp5N4r7/vOVinR0qh7Awp+9KjgfPIG4SeYc8deoqdiJgNG8MG1F2wNY5doAWGx/HOJQuatS5Y0CBsrdL2RlAV1jj7FFFEnKsZ7ZYXWn7VnePJ10qakVnp7+o7dcGEL54hlGtsyPT0N/9S2j8ozYBQp47JTzS8fXsYGDcLvT+iIqdkefYGSxYAjAad3pquzp3cOnqJDshHoyyFbJv7Cj/ZJXCfQep6mv7ziHaQM1bmfDT2dkFuJEOBKr1jNiJzo7Fh0soul2qlHK85srpTvg8S3ItO3jmS9mm8CY1abqr+Bw7Q4+vRwHNmWpBqHMHt17LpIcydnCDwL3QEbg/omwX+Qy1F34AduYgUtHLktNVY2fQtNCtj+/Pbwo8AcEOTX+7jXKx+0EuHXw8+fRreZ/YPjJzWEEXs9N3QMCXOEi4pSadE+fYWVDej7gnUBOR6tyZW2BwiS9K2MFd7o60CGPc3FFyPkoiDi5N2Ul3OmWGosZO309t6XXPovTpdoFgh/1MYrrA+OmX7/77IPDfI2Echn+/Efe9uXmV8hNP04K4dXABO2O39BcX0j0LNRQKwA7prUaAfpmXW2+ZAZ8wuH9rq/CozJ3EBNdFKoASdubwFrnZD92ZErMBvSOoFA4Axo7RAMPaES6oxs6GsI100LyCUr0cjB06XaV5wFiht+9//ONVht//k+zmgF02lNb8yujdKxWvkZ4w/enRAV9NOM8OblLNjhRRv4CapT2AR8WT1ES/LfNyZ7bMUUn3FysOoZw79a5JnGbWgCI7I4dSK6vszMpvXuEAWcZP3E3rtuxktqXGzuCesPP02lNKCjvDLoZg57hhMZh4DkBRf8sOu1I8ME6CB0TPs4MbneyyY3xCS2GH4iH6VpkmGEypveszYDa32qmMneW4M3WIOOyYPVRgB+SapQRmJkTZp6MC2UHLg7MDnU9M6ooDYDN2pGeKGwP1jVzXQLBzPBw06KSaXlkZXjK7+VTXX8lO2XIqvESwQ5t4Dvt+UcLOAQ/I475vkGtJys5yeG9RfcNqkZ1DYOI+KYlH80J2UsuAsiO8FHYwDhcvEdGOnZH3NHwb7JTNHTw3E3sotQrSS6NiJVMXRINi/3HJtvP0LZFFdtCg04J0U3JCsmnsGOM06oSyS2EnoeZiw7A1n5Eh+7XZWe9tUPpH9E7A585xm61NKLnPfjgGVdRGFsbZWU5s09ECpDl2UPepB0qnv3tSbgib3OHJ2Ak70NTU2svYCbFRfNcchr6dp9oFX5udVKgsSsbWssXTuU+xE3YdjVo8ajFb/BNWAe5J0s6EyrHTxnO4NN2AR7aVnXVax43DWKmMHWOJTinGFTJ2QBstJhsBSx7/djW+Ojt9p3w1FfwdFmQ8xU60oJorjvuIssCWtNkSUF3qO3R2wiZYaPpMGeGG3BI3JYGG3+OdCjvgRIBl0Gor7Iw9tVagg/LHUlwKzs6JE6KiL8sOnoJSNrawn1NxdIodXDbQ9D1a8vLoqcwb7djaeXc6O2Mv/4MW6VJI2UvBAGOZ4io76XICaS4lO9HEUjfXz4OT+51PQXijk84xTJhnWWSHbo8+05le7I0ajVrhPCJAn4qY5il2piSXVt+3KHMXERk7A9QXmVelsZPm8+TWyMIdzDa3IG9xl9J9ap9p7Bh7PCqk0SOcnbanHekRB7R4FOJlkJGc4z/Fyzq6yM6JZ6zLIzlp71j5XeHLiSU0+Ql24lbBl1iQLPSgRHLaQLYvpY3GTrqMXSgZpBUhJZXiv6ygs2Pg8ZY2MTk7HaKJajR8/Ke5PLn1neMoYec8LlrfAYuXEr3/wy4GZdjYPcEOdKyT++aATg/vCiWSE+5wNVz0mcoOxp39nCMVpj/DYwZdzZYMG4Epfk0ixw7fN8vYWd8SPTklsTVX9wp8A+ysMRxCVJsq3DuUEK5ij7Oz3JDCWb541KJYQqxvM5GCJ7HITcfK2ui6U+i6USPC807xZ1tUetYNLzvbOseOsUrFP2PnEORi7vGWUPdJ0ZxvgB0YeRalVlOeNdzfQo/JVWPMKyjPzU4s6uUDyehqmISpsban5AfFHpXHESI73GCeu6gyEnG4QNTvTklKVgheElRKlt/egGUhD1YZuzkfZu5JdiYWzalRPMz/SXbBt8COsWz4IOa9TdKO4/Z84VMz2EpBfUDTumzkgYdfcjgn/moV/0kOjIpmPxA1Bg3Ku3Qkf3Rn6eGYt9x7jpZnEx7SiRo1qJS/SWLAeNoitNbM4mh2/phamO6MnYQWHNnEVn7u4xp8E+wY62TqQVcEmO4HrbSdrux1/BWw8vOUQQ2URG/TfAz2C3eo75Vw2ZjWKBvC6COwky/2+UAQ2DpSGPa3eByvi5UKCLVa3ezo4wXNDhdkCLsBRXaWHYtuctbe2MYUhCeYbT+X/JBuKX7IOno5ebz0oYtXbZfJ4tZzLUJqrv/YUzJleo8wpG8fC6It3uBvAD/mN1WtFmndHkF3JD/cwpM/ZJ7MoPF4+zPot/EPaZEjPG73FmeMXueMz2gFlQpsQuzAb/XqeqUec6e2ht3W/dBYT/ErPUbXNrEij89YI/0GsF6Ne51Od6wL7S+QYH5NkWH/MINKHS5J6YwxXTI8+oZvIFW+QoUKFSpUqFChQoUKFSpUqFChQoUKFSpUqFChQoV/Fv4f4C+bE46p02kAAAAASUVORK5CYI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Gill Sans"/>
              <a:ea typeface="Gill Sans"/>
              <a:cs typeface="Gill Sans"/>
              <a:sym typeface="Gill Sans"/>
            </a:endParaRPr>
          </a:p>
        </p:txBody>
      </p:sp>
      <p:sp>
        <p:nvSpPr>
          <p:cNvPr id="341" name="Google Shape;341;p33"/>
          <p:cNvSpPr txBox="1">
            <a:spLocks noGrp="1"/>
          </p:cNvSpPr>
          <p:nvPr>
            <p:ph type="body" idx="1"/>
          </p:nvPr>
        </p:nvSpPr>
        <p:spPr>
          <a:xfrm>
            <a:off x="287728" y="1181101"/>
            <a:ext cx="8170472" cy="3263900"/>
          </a:xfrm>
          <a:prstGeom prst="rect">
            <a:avLst/>
          </a:prstGeom>
          <a:noFill/>
          <a:ln>
            <a:noFill/>
          </a:ln>
        </p:spPr>
        <p:txBody>
          <a:bodyPr spcFirstLastPara="1" wrap="square" lIns="0" tIns="45700" rIns="0" bIns="45700" anchor="t" anchorCtr="0">
            <a:noAutofit/>
          </a:bodyPr>
          <a:lstStyle/>
          <a:p>
            <a:pPr marL="342900" lvl="0" indent="-273050" algn="l" rtl="0">
              <a:spcBef>
                <a:spcPts val="0"/>
              </a:spcBef>
              <a:spcAft>
                <a:spcPts val="0"/>
              </a:spcAft>
              <a:buSzPts val="1700"/>
              <a:buFont typeface="Noto Sans Symbols"/>
              <a:buChar char="❖"/>
            </a:pPr>
            <a:r>
              <a:rPr lang="en-US"/>
              <a:t>Ed Code 51226.1 school districts may allow students to apply for an early release/late start only if the following conditions are met:</a:t>
            </a:r>
            <a:endParaRPr/>
          </a:p>
          <a:p>
            <a:pPr marL="927100" lvl="1" indent="-457200" algn="l" rtl="0">
              <a:spcBef>
                <a:spcPts val="700"/>
              </a:spcBef>
              <a:spcAft>
                <a:spcPts val="0"/>
              </a:spcAft>
              <a:buSzPts val="1360"/>
              <a:buFont typeface="Gill Sans"/>
              <a:buAutoNum type="arabicPeriod"/>
            </a:pPr>
            <a:r>
              <a:rPr lang="en-US"/>
              <a:t>The school officials determine that the student will benefit from the early release.</a:t>
            </a:r>
            <a:endParaRPr/>
          </a:p>
          <a:p>
            <a:pPr marL="927100" lvl="1" indent="-457200" algn="l" rtl="0">
              <a:spcBef>
                <a:spcPts val="700"/>
              </a:spcBef>
              <a:spcAft>
                <a:spcPts val="0"/>
              </a:spcAft>
              <a:buSzPts val="1360"/>
              <a:buFont typeface="Gill Sans"/>
              <a:buAutoNum type="arabicPeriod"/>
            </a:pPr>
            <a:r>
              <a:rPr lang="en-US"/>
              <a:t>The parent gives consent in writing to the student being release early or starting later each day.</a:t>
            </a:r>
            <a:endParaRPr/>
          </a:p>
          <a:p>
            <a:pPr marL="342900" lvl="0" indent="-273050" algn="l" rtl="0">
              <a:spcBef>
                <a:spcPts val="700"/>
              </a:spcBef>
              <a:spcAft>
                <a:spcPts val="0"/>
              </a:spcAft>
              <a:buSzPts val="1700"/>
              <a:buFont typeface="Noto Sans Symbols"/>
              <a:buChar char="❖"/>
            </a:pPr>
            <a:r>
              <a:rPr lang="en-US"/>
              <a:t>Every secondary school student in Palm Springs USD is required to attend a full day schedule per Ed Code 46100. Only seniors who meet the following criteria will be allowed to apply for an early release/late start.</a:t>
            </a:r>
            <a:endParaRPr/>
          </a:p>
          <a:p>
            <a:pPr marL="342900" lvl="0" indent="-273050" algn="l" rtl="0">
              <a:spcBef>
                <a:spcPts val="700"/>
              </a:spcBef>
              <a:spcAft>
                <a:spcPts val="0"/>
              </a:spcAft>
              <a:buSzPts val="1700"/>
              <a:buFont typeface="Noto Sans Symbols"/>
              <a:buChar char="❖"/>
            </a:pPr>
            <a:r>
              <a:rPr lang="en-US"/>
              <a:t>If approved, only one period are you allowed to be unscheduled, 1</a:t>
            </a:r>
            <a:r>
              <a:rPr lang="en-US" baseline="30000"/>
              <a:t>st</a:t>
            </a:r>
            <a:r>
              <a:rPr lang="en-US"/>
              <a:t> or 6</a:t>
            </a:r>
            <a:r>
              <a:rPr lang="en-US" baseline="30000"/>
              <a:t>th</a:t>
            </a:r>
            <a:r>
              <a:rPr lang="en-US"/>
              <a:t> </a:t>
            </a:r>
            <a:endParaRPr/>
          </a:p>
        </p:txBody>
      </p:sp>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theme/theme1.xml><?xml version="1.0" encoding="utf-8"?>
<a:theme xmlns:a="http://schemas.openxmlformats.org/drawingml/2006/main" name="Senior PP">
  <a:themeElements>
    <a:clrScheme name="Custom 27">
      <a:dk1>
        <a:srgbClr val="000000"/>
      </a:dk1>
      <a:lt1>
        <a:srgbClr val="FFFFFF"/>
      </a:lt1>
      <a:dk2>
        <a:srgbClr val="282828"/>
      </a:dk2>
      <a:lt2>
        <a:srgbClr val="D4D4D4"/>
      </a:lt2>
      <a:accent1>
        <a:srgbClr val="3D161A"/>
      </a:accent1>
      <a:accent2>
        <a:srgbClr val="00A2E6"/>
      </a:accent2>
      <a:accent3>
        <a:srgbClr val="66CCFF"/>
      </a:accent3>
      <a:accent4>
        <a:srgbClr val="7D8F8C"/>
      </a:accent4>
      <a:accent5>
        <a:srgbClr val="D06B20"/>
      </a:accent5>
      <a:accent6>
        <a:srgbClr val="958B8B"/>
      </a:accent6>
      <a:hlink>
        <a:srgbClr val="FF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nior PP">
  <a:themeElements>
    <a:clrScheme name="Custom 27">
      <a:dk1>
        <a:srgbClr val="000000"/>
      </a:dk1>
      <a:lt1>
        <a:srgbClr val="FFFFFF"/>
      </a:lt1>
      <a:dk2>
        <a:srgbClr val="282828"/>
      </a:dk2>
      <a:lt2>
        <a:srgbClr val="D4D4D4"/>
      </a:lt2>
      <a:accent1>
        <a:srgbClr val="3D161A"/>
      </a:accent1>
      <a:accent2>
        <a:srgbClr val="00A2E6"/>
      </a:accent2>
      <a:accent3>
        <a:srgbClr val="66CCFF"/>
      </a:accent3>
      <a:accent4>
        <a:srgbClr val="7D8F8C"/>
      </a:accent4>
      <a:accent5>
        <a:srgbClr val="D06B20"/>
      </a:accent5>
      <a:accent6>
        <a:srgbClr val="958B8B"/>
      </a:accent6>
      <a:hlink>
        <a:srgbClr val="FF990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2078</Words>
  <Application>Microsoft Office PowerPoint</Application>
  <PresentationFormat>On-screen Show (16:10)</PresentationFormat>
  <Paragraphs>223</Paragraphs>
  <Slides>45</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Open Sans</vt:lpstr>
      <vt:lpstr>Arial</vt:lpstr>
      <vt:lpstr>Noto Sans Symbols</vt:lpstr>
      <vt:lpstr>Gill Sans</vt:lpstr>
      <vt:lpstr>Calibri</vt:lpstr>
      <vt:lpstr>Verdana</vt:lpstr>
      <vt:lpstr>Alfa Slab One</vt:lpstr>
      <vt:lpstr>Senior PP</vt:lpstr>
      <vt:lpstr>Senior PP</vt:lpstr>
      <vt:lpstr>PowerPoint Presentation</vt:lpstr>
      <vt:lpstr>RMHS COUNSELING DEPARTMENT</vt:lpstr>
      <vt:lpstr>GRADUATION REQUIREMENTS</vt:lpstr>
      <vt:lpstr>PowerPoint Presentation</vt:lpstr>
      <vt:lpstr>OPTIONS FOR SENIOR YEAR</vt:lpstr>
      <vt:lpstr>COLLEGE OF THE DESERT</vt:lpstr>
      <vt:lpstr>CLASSROOM/OFFICE AIDE APPLICATION</vt:lpstr>
      <vt:lpstr>CLASSROOM/OFFICE AIDE APPLICATION</vt:lpstr>
      <vt:lpstr>EARLY RELEASE/LATE START AGREEMENT</vt:lpstr>
      <vt:lpstr>EARLY RELEASE/LATE START AGREEMENT</vt:lpstr>
      <vt:lpstr>ENGLISH COURSE FOR 2024-25 ACADEMIC YEAR  </vt:lpstr>
      <vt:lpstr>  </vt:lpstr>
      <vt:lpstr>SENIOR CLASS FOR 2024-25 ACADEMIC YEAR</vt:lpstr>
      <vt:lpstr>SENIOR CLASS FOR 2024-25 ACADEMIC YEAR </vt:lpstr>
      <vt:lpstr>SEMESTER 2 – PERSONAL FINANCE  THE MONEY CLASS $$$</vt:lpstr>
      <vt:lpstr>EXISTING COURSES</vt:lpstr>
      <vt:lpstr>EXISTING COURSES</vt:lpstr>
      <vt:lpstr>EXISTING COURSES</vt:lpstr>
      <vt:lpstr>WORLD LANG SEQUENCE – NATIVE/NON-NATIVE</vt:lpstr>
      <vt:lpstr>CA STATE SEAL OF BILITERACY</vt:lpstr>
      <vt:lpstr>CA STATE SEAL OF BILITERACY</vt:lpstr>
      <vt:lpstr>CA STATE SEAL OF BILITERACY</vt:lpstr>
      <vt:lpstr>AP/HONORS CONTRACT</vt:lpstr>
      <vt:lpstr>HOW TO RETAKE OR RECOVER A GRADE</vt:lpstr>
      <vt:lpstr>CLASS OF 2025 COURSE REGISTRATION</vt:lpstr>
      <vt:lpstr>RMHS COUNSELING DEPT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Ballard, Kim (kballard1@psusd.us)</dc:creator>
  <cp:lastModifiedBy>Ballard, Kim (kballard1@psusd.us)</cp:lastModifiedBy>
  <cp:revision>1</cp:revision>
  <dcterms:modified xsi:type="dcterms:W3CDTF">2024-01-22T22:56:43Z</dcterms:modified>
</cp:coreProperties>
</file>