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5715000" type="screen16x10"/>
  <p:notesSz cx="6858000" cy="9144000"/>
  <p:embeddedFontLst>
    <p:embeddedFont>
      <p:font typeface="Alfa Slab One" panose="020B0604020202020204" charset="0"/>
      <p:regular r:id="rId49"/>
    </p:embeddedFont>
    <p:embeddedFont>
      <p:font typeface="Architects Daughter" panose="020B0604020202020204" charset="0"/>
      <p:regular r:id="rId50"/>
    </p:embeddedFont>
    <p:embeddedFont>
      <p:font typeface="Gill Sans" panose="020B0604020202020204" charset="0"/>
      <p:regular r:id="rId51"/>
      <p:bold r:id="rId52"/>
    </p:embeddedFont>
    <p:embeddedFont>
      <p:font typeface="Open Sans" panose="020B0606030504020204" pitchFamily="34" charset="0"/>
      <p:regular r:id="rId53"/>
      <p:bold r:id="rId54"/>
      <p:boldItalic r:id="rId55"/>
    </p:embeddedFont>
    <p:embeddedFont>
      <p:font typeface="Verdana" panose="020B060403050404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D1FCA7-C75B-402E-ACEF-B68C0B5D9C1A}">
  <a:tblStyle styleId="{E0D1FCA7-C75B-402E-ACEF-B68C0B5D9C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6" d="100"/>
          <a:sy n="126" d="100"/>
        </p:scale>
        <p:origin x="1194" y="120"/>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ill Sans"/>
                <a:ea typeface="Gill Sans"/>
                <a:cs typeface="Gill Sans"/>
                <a:sym typeface="Gill Sans"/>
              </a:rPr>
              <a:t>‹#›</a:t>
            </a:fld>
            <a:endParaRPr sz="1200" b="0" i="0" u="none" strike="noStrike" cap="none">
              <a:solidFill>
                <a:schemeClr val="dk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llegeofthedesert.edu/students/admissions/high-school.ph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5" name="Google Shape;255;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1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1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b171d9fbad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g2b171d9fbad_0_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b171c42fe7_0_1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g2b171c42fe7_0_14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b171c42fe7_0_1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g2b171c42fe7_0_15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b171c42fe7_0_1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g2b171c42fe7_0_16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b0fdbcaf6a_0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2b0fdbcaf6a_0_13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b171d9fbad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g2b171d9fbad_1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2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ae5bb7cf7c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g2ae5bb7cf7c_0_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6" name="Google Shape;486;p2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2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5" name="Google Shape;525;p2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b171d9fbad_0_2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2b171d9fbad_0_26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3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3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3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3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3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3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3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p3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3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3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b1236cce25_1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b1236cce25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2b1236cce25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4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4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4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4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4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3" name="Google Shape;703;p4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https://www.collegeofthedesert.edu/students/admissions/high-school.php</a:t>
            </a:r>
            <a:r>
              <a:rPr lang="en-US"/>
              <a:t> </a:t>
            </a:r>
            <a:endParaRPr/>
          </a:p>
        </p:txBody>
      </p:sp>
      <p:sp>
        <p:nvSpPr>
          <p:cNvPr id="337" name="Google Shape;337;p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p:nvPr/>
        </p:nvSpPr>
        <p:spPr>
          <a:xfrm>
            <a:off x="0" y="4411663"/>
            <a:ext cx="9144000" cy="1201737"/>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rgbClr val="B9434D"/>
              </a:gs>
              <a:gs pos="83000">
                <a:schemeClr val="accent1"/>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18" name="Google Shape;18;p2"/>
          <p:cNvSpPr/>
          <p:nvPr/>
        </p:nvSpPr>
        <p:spPr>
          <a:xfrm>
            <a:off x="-76" y="4411265"/>
            <a:ext cx="9144093" cy="1202532"/>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3D161A">
                  <a:alpha val="0"/>
                </a:srgbClr>
              </a:gs>
              <a:gs pos="41000">
                <a:srgbClr val="3D161A">
                  <a:alpha val="0"/>
                </a:srgbClr>
              </a:gs>
              <a:gs pos="57000">
                <a:srgbClr val="D37E88"/>
              </a:gs>
              <a:gs pos="100000">
                <a:srgbClr val="3D161A">
                  <a:alpha val="0"/>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19" name="Google Shape;19;p2"/>
          <p:cNvSpPr/>
          <p:nvPr/>
        </p:nvSpPr>
        <p:spPr>
          <a:xfrm>
            <a:off x="0" y="4621213"/>
            <a:ext cx="9147175" cy="1095375"/>
          </a:xfrm>
          <a:custGeom>
            <a:avLst/>
            <a:gdLst/>
            <a:ahLst/>
            <a:cxnLst/>
            <a:rect l="l" t="t" r="r" b="b"/>
            <a:pathLst>
              <a:path w="9117860" h="1314449" extrusionOk="0">
                <a:moveTo>
                  <a:pt x="0" y="130968"/>
                </a:moveTo>
                <a:lnTo>
                  <a:pt x="6305550" y="1197768"/>
                </a:lnTo>
                <a:lnTo>
                  <a:pt x="9113111" y="0"/>
                </a:lnTo>
                <a:lnTo>
                  <a:pt x="9117860" y="1314449"/>
                </a:lnTo>
                <a:lnTo>
                  <a:pt x="0" y="1312068"/>
                </a:lnTo>
                <a:lnTo>
                  <a:pt x="0" y="130968"/>
                </a:lnTo>
                <a:close/>
              </a:path>
            </a:pathLst>
          </a:custGeom>
          <a:gradFill>
            <a:gsLst>
              <a:gs pos="0">
                <a:srgbClr val="C1EAFF"/>
              </a:gs>
              <a:gs pos="50000">
                <a:schemeClr val="accent3"/>
              </a:gs>
              <a:gs pos="100000">
                <a:srgbClr val="A3E0F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20" name="Google Shape;20;p2"/>
          <p:cNvSpPr/>
          <p:nvPr/>
        </p:nvSpPr>
        <p:spPr>
          <a:xfrm>
            <a:off x="0" y="4384675"/>
            <a:ext cx="9144000" cy="6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 name="Google Shape;21;p2"/>
          <p:cNvSpPr/>
          <p:nvPr/>
        </p:nvSpPr>
        <p:spPr>
          <a:xfrm>
            <a:off x="0" y="4586288"/>
            <a:ext cx="9144000" cy="1058862"/>
          </a:xfrm>
          <a:custGeom>
            <a:avLst/>
            <a:gdLst/>
            <a:ahLst/>
            <a:cxnLst/>
            <a:rect l="l" t="t" r="r" b="b"/>
            <a:pathLst>
              <a:path w="9144066" h="1271150" extrusionOk="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2" name="Google Shape;22;p2"/>
          <p:cNvSpPr txBox="1">
            <a:spLocks noGrp="1"/>
          </p:cNvSpPr>
          <p:nvPr>
            <p:ph type="ctrTitle"/>
          </p:nvPr>
        </p:nvSpPr>
        <p:spPr>
          <a:xfrm>
            <a:off x="4572000" y="1397000"/>
            <a:ext cx="3886200" cy="1270000"/>
          </a:xfrm>
          <a:prstGeom prst="rect">
            <a:avLst/>
          </a:prstGeom>
          <a:noFill/>
          <a:ln>
            <a:noFill/>
          </a:ln>
        </p:spPr>
        <p:txBody>
          <a:bodyPr spcFirstLastPara="1" wrap="square" lIns="0" tIns="45700" rIns="0"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4572000" y="2669645"/>
            <a:ext cx="3886200" cy="1521354"/>
          </a:xfrm>
          <a:prstGeom prst="rect">
            <a:avLst/>
          </a:prstGeom>
          <a:noFill/>
          <a:ln>
            <a:noFill/>
          </a:ln>
        </p:spPr>
        <p:txBody>
          <a:bodyPr spcFirstLastPara="1" wrap="square" lIns="0" tIns="45700" rIns="0" bIns="45700" anchor="t" anchorCtr="0">
            <a:normAutofit/>
          </a:bodyPr>
          <a:lstStyle>
            <a:lvl1pPr lvl="0" algn="l">
              <a:spcBef>
                <a:spcPts val="700"/>
              </a:spcBef>
              <a:spcAft>
                <a:spcPts val="0"/>
              </a:spcAft>
              <a:buSzPts val="1700"/>
              <a:buNone/>
              <a:defRPr sz="2000">
                <a:solidFill>
                  <a:schemeClr val="lt2"/>
                </a:solidFill>
                <a:latin typeface="Gill Sans"/>
                <a:ea typeface="Gill Sans"/>
                <a:cs typeface="Gill Sans"/>
                <a:sym typeface="Gill Sans"/>
              </a:defRPr>
            </a:lvl1pPr>
            <a:lvl2pPr lvl="1" algn="ctr">
              <a:spcBef>
                <a:spcPts val="700"/>
              </a:spcBef>
              <a:spcAft>
                <a:spcPts val="0"/>
              </a:spcAft>
              <a:buSzPts val="1360"/>
              <a:buNone/>
              <a:defRPr>
                <a:solidFill>
                  <a:schemeClr val="lt1"/>
                </a:solidFill>
              </a:defRPr>
            </a:lvl2pPr>
            <a:lvl3pPr lvl="2" algn="ctr">
              <a:spcBef>
                <a:spcPts val="700"/>
              </a:spcBef>
              <a:spcAft>
                <a:spcPts val="0"/>
              </a:spcAft>
              <a:buSzPts val="1190"/>
              <a:buNone/>
              <a:defRPr>
                <a:solidFill>
                  <a:schemeClr val="lt1"/>
                </a:solidFill>
              </a:defRPr>
            </a:lvl3pPr>
            <a:lvl4pPr lvl="3" algn="ctr">
              <a:spcBef>
                <a:spcPts val="700"/>
              </a:spcBef>
              <a:spcAft>
                <a:spcPts val="0"/>
              </a:spcAft>
              <a:buSzPts val="1190"/>
              <a:buNone/>
              <a:defRPr>
                <a:solidFill>
                  <a:schemeClr val="lt1"/>
                </a:solidFill>
              </a:defRPr>
            </a:lvl4pPr>
            <a:lvl5pPr lvl="4" algn="ctr">
              <a:spcBef>
                <a:spcPts val="700"/>
              </a:spcBef>
              <a:spcAft>
                <a:spcPts val="0"/>
              </a:spcAft>
              <a:buSzPts val="1190"/>
              <a:buNone/>
              <a:defRPr>
                <a:solidFill>
                  <a:schemeClr val="lt1"/>
                </a:solidFill>
              </a:defRPr>
            </a:lvl5pPr>
            <a:lvl6pPr lvl="5" algn="ctr">
              <a:lnSpc>
                <a:spcPct val="100000"/>
              </a:lnSpc>
              <a:spcBef>
                <a:spcPts val="700"/>
              </a:spcBef>
              <a:spcAft>
                <a:spcPts val="0"/>
              </a:spcAft>
              <a:buSzPts val="1190"/>
              <a:buNone/>
              <a:defRPr>
                <a:solidFill>
                  <a:schemeClr val="lt1"/>
                </a:solidFill>
              </a:defRPr>
            </a:lvl6pPr>
            <a:lvl7pPr lvl="6" algn="ctr">
              <a:lnSpc>
                <a:spcPct val="100000"/>
              </a:lnSpc>
              <a:spcBef>
                <a:spcPts val="700"/>
              </a:spcBef>
              <a:spcAft>
                <a:spcPts val="0"/>
              </a:spcAft>
              <a:buSzPts val="1190"/>
              <a:buNone/>
              <a:defRPr>
                <a:solidFill>
                  <a:schemeClr val="lt1"/>
                </a:solidFill>
              </a:defRPr>
            </a:lvl7pPr>
            <a:lvl8pPr lvl="7" algn="ctr">
              <a:lnSpc>
                <a:spcPct val="100000"/>
              </a:lnSpc>
              <a:spcBef>
                <a:spcPts val="700"/>
              </a:spcBef>
              <a:spcAft>
                <a:spcPts val="0"/>
              </a:spcAft>
              <a:buSzPts val="1190"/>
              <a:buNone/>
              <a:defRPr>
                <a:solidFill>
                  <a:schemeClr val="lt1"/>
                </a:solidFill>
              </a:defRPr>
            </a:lvl8pPr>
            <a:lvl9pPr lvl="8" algn="ctr">
              <a:lnSpc>
                <a:spcPct val="100000"/>
              </a:lnSpc>
              <a:spcBef>
                <a:spcPts val="700"/>
              </a:spcBef>
              <a:spcAft>
                <a:spcPts val="0"/>
              </a:spcAft>
              <a:buSzPts val="1190"/>
              <a:buNone/>
              <a:defRPr>
                <a:solidFill>
                  <a:schemeClr val="lt1"/>
                </a:solidFill>
              </a:defRPr>
            </a:lvl9pPr>
          </a:lstStyle>
          <a:p>
            <a:endParaRPr/>
          </a:p>
        </p:txBody>
      </p:sp>
      <p:sp>
        <p:nvSpPr>
          <p:cNvPr id="24" name="Google Shape;24;p2"/>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rmAutofit/>
          </a:bodyPr>
          <a:lstStyle>
            <a:lvl1pPr marL="0" marR="0" lvl="0" indent="0" algn="r">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1"/>
        <p:cNvGrpSpPr/>
        <p:nvPr/>
      </p:nvGrpSpPr>
      <p:grpSpPr>
        <a:xfrm>
          <a:off x="0" y="0"/>
          <a:ext cx="0" cy="0"/>
          <a:chOff x="0" y="0"/>
          <a:chExt cx="0" cy="0"/>
        </a:xfrm>
      </p:grpSpPr>
      <p:sp>
        <p:nvSpPr>
          <p:cNvPr id="112" name="Google Shape;112;p11"/>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3" name="Google Shape;113;p11"/>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4" name="Google Shape;114;p11"/>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5" name="Google Shape;115;p11"/>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6" name="Google Shape;116;p11"/>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1"/>
          <p:cNvSpPr txBox="1">
            <a:spLocks noGrp="1"/>
          </p:cNvSpPr>
          <p:nvPr>
            <p:ph type="body" idx="1"/>
          </p:nvPr>
        </p:nvSpPr>
        <p:spPr>
          <a:xfrm rot="5400000">
            <a:off x="2686050" y="-666750"/>
            <a:ext cx="3771900" cy="77724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118" name="Google Shape;118;p11"/>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1"/>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1"/>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12"/>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3" name="Google Shape;123;p12"/>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4" name="Google Shape;124;p12"/>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5" name="Google Shape;125;p12"/>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6" name="Google Shape;126;p12"/>
          <p:cNvSpPr txBox="1">
            <a:spLocks noGrp="1"/>
          </p:cNvSpPr>
          <p:nvPr>
            <p:ph type="title"/>
          </p:nvPr>
        </p:nvSpPr>
        <p:spPr>
          <a:xfrm rot="5400000">
            <a:off x="5219965" y="1638301"/>
            <a:ext cx="4876271" cy="20574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2"/>
          <p:cNvSpPr txBox="1">
            <a:spLocks noGrp="1"/>
          </p:cNvSpPr>
          <p:nvPr>
            <p:ph type="body" idx="1"/>
          </p:nvPr>
        </p:nvSpPr>
        <p:spPr>
          <a:xfrm rot="5400000">
            <a:off x="1028965" y="-342900"/>
            <a:ext cx="4876271" cy="60198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128" name="Google Shape;128;p12"/>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2"/>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2"/>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8"/>
        <p:cNvGrpSpPr/>
        <p:nvPr/>
      </p:nvGrpSpPr>
      <p:grpSpPr>
        <a:xfrm>
          <a:off x="0" y="0"/>
          <a:ext cx="0" cy="0"/>
          <a:chOff x="0" y="0"/>
          <a:chExt cx="0" cy="0"/>
        </a:xfrm>
      </p:grpSpPr>
      <p:sp>
        <p:nvSpPr>
          <p:cNvPr id="139" name="Google Shape;139;p14"/>
          <p:cNvSpPr/>
          <p:nvPr/>
        </p:nvSpPr>
        <p:spPr>
          <a:xfrm>
            <a:off x="0" y="4411663"/>
            <a:ext cx="9135004" cy="1201329"/>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rgbClr val="B9434D"/>
              </a:gs>
              <a:gs pos="83000">
                <a:schemeClr val="accent1"/>
              </a:gs>
              <a:gs pos="100000">
                <a:schemeClr val="accent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140" name="Google Shape;140;p14"/>
          <p:cNvSpPr/>
          <p:nvPr/>
        </p:nvSpPr>
        <p:spPr>
          <a:xfrm>
            <a:off x="-76" y="4411265"/>
            <a:ext cx="9135004" cy="1201329"/>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3D161A">
                  <a:alpha val="0"/>
                </a:srgbClr>
              </a:gs>
              <a:gs pos="41000">
                <a:srgbClr val="3D161A">
                  <a:alpha val="0"/>
                </a:srgbClr>
              </a:gs>
              <a:gs pos="57000">
                <a:srgbClr val="D37E88"/>
              </a:gs>
              <a:gs pos="100000">
                <a:srgbClr val="3D161A">
                  <a:alpha val="0"/>
                </a:srgbClr>
              </a:gs>
            </a:gsLst>
            <a:lin ang="59999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141" name="Google Shape;141;p14"/>
          <p:cNvSpPr/>
          <p:nvPr/>
        </p:nvSpPr>
        <p:spPr>
          <a:xfrm>
            <a:off x="0" y="4621213"/>
            <a:ext cx="9140655" cy="1094279"/>
          </a:xfrm>
          <a:custGeom>
            <a:avLst/>
            <a:gdLst/>
            <a:ahLst/>
            <a:cxnLst/>
            <a:rect l="l" t="t" r="r" b="b"/>
            <a:pathLst>
              <a:path w="9117860" h="1314449" extrusionOk="0">
                <a:moveTo>
                  <a:pt x="0" y="130968"/>
                </a:moveTo>
                <a:lnTo>
                  <a:pt x="6305550" y="1197768"/>
                </a:lnTo>
                <a:lnTo>
                  <a:pt x="9113111" y="0"/>
                </a:lnTo>
                <a:lnTo>
                  <a:pt x="9117860" y="1314449"/>
                </a:lnTo>
                <a:lnTo>
                  <a:pt x="0" y="1312068"/>
                </a:lnTo>
                <a:lnTo>
                  <a:pt x="0" y="130968"/>
                </a:lnTo>
                <a:close/>
              </a:path>
            </a:pathLst>
          </a:custGeom>
          <a:gradFill>
            <a:gsLst>
              <a:gs pos="0">
                <a:srgbClr val="C1EAFF"/>
              </a:gs>
              <a:gs pos="50000">
                <a:schemeClr val="accent3"/>
              </a:gs>
              <a:gs pos="100000">
                <a:srgbClr val="A3E0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142" name="Google Shape;142;p14"/>
          <p:cNvSpPr/>
          <p:nvPr/>
        </p:nvSpPr>
        <p:spPr>
          <a:xfrm>
            <a:off x="0" y="4384675"/>
            <a:ext cx="9144000" cy="63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43" name="Google Shape;143;p14"/>
          <p:cNvSpPr/>
          <p:nvPr/>
        </p:nvSpPr>
        <p:spPr>
          <a:xfrm>
            <a:off x="0" y="4586288"/>
            <a:ext cx="9144066" cy="1058232"/>
          </a:xfrm>
          <a:custGeom>
            <a:avLst/>
            <a:gdLst/>
            <a:ahLst/>
            <a:cxnLst/>
            <a:rect l="l" t="t" r="r" b="b"/>
            <a:pathLst>
              <a:path w="9144066" h="1271150" extrusionOk="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44" name="Google Shape;144;p14"/>
          <p:cNvSpPr txBox="1">
            <a:spLocks noGrp="1"/>
          </p:cNvSpPr>
          <p:nvPr>
            <p:ph type="ctrTitle"/>
          </p:nvPr>
        </p:nvSpPr>
        <p:spPr>
          <a:xfrm>
            <a:off x="4572000" y="1397000"/>
            <a:ext cx="3886200" cy="1269900"/>
          </a:xfrm>
          <a:prstGeom prst="rect">
            <a:avLst/>
          </a:prstGeom>
          <a:noFill/>
          <a:ln>
            <a:noFill/>
          </a:ln>
        </p:spPr>
        <p:txBody>
          <a:bodyPr spcFirstLastPara="1" wrap="square" lIns="0" tIns="45700" rIns="0" bIns="45700" anchor="b"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14"/>
          <p:cNvSpPr txBox="1">
            <a:spLocks noGrp="1"/>
          </p:cNvSpPr>
          <p:nvPr>
            <p:ph type="subTitle" idx="1"/>
          </p:nvPr>
        </p:nvSpPr>
        <p:spPr>
          <a:xfrm>
            <a:off x="4572000" y="2669645"/>
            <a:ext cx="3886200" cy="1521300"/>
          </a:xfrm>
          <a:prstGeom prst="rect">
            <a:avLst/>
          </a:prstGeom>
          <a:noFill/>
          <a:ln>
            <a:noFill/>
          </a:ln>
        </p:spPr>
        <p:txBody>
          <a:bodyPr spcFirstLastPara="1" wrap="square" lIns="0" tIns="45700" rIns="0" bIns="45700" anchor="t" anchorCtr="0">
            <a:normAutofit/>
          </a:bodyPr>
          <a:lstStyle>
            <a:lvl1pPr lvl="0" algn="l" rtl="0">
              <a:spcBef>
                <a:spcPts val="700"/>
              </a:spcBef>
              <a:spcAft>
                <a:spcPts val="0"/>
              </a:spcAft>
              <a:buSzPts val="1700"/>
              <a:buNone/>
              <a:defRPr sz="2000">
                <a:solidFill>
                  <a:schemeClr val="lt2"/>
                </a:solidFill>
                <a:latin typeface="Gill Sans"/>
                <a:ea typeface="Gill Sans"/>
                <a:cs typeface="Gill Sans"/>
                <a:sym typeface="Gill Sans"/>
              </a:defRPr>
            </a:lvl1pPr>
            <a:lvl2pPr lvl="1" algn="ctr" rtl="0">
              <a:spcBef>
                <a:spcPts val="700"/>
              </a:spcBef>
              <a:spcAft>
                <a:spcPts val="0"/>
              </a:spcAft>
              <a:buSzPts val="1360"/>
              <a:buNone/>
              <a:defRPr>
                <a:solidFill>
                  <a:schemeClr val="lt1"/>
                </a:solidFill>
              </a:defRPr>
            </a:lvl2pPr>
            <a:lvl3pPr lvl="2" algn="ctr" rtl="0">
              <a:spcBef>
                <a:spcPts val="700"/>
              </a:spcBef>
              <a:spcAft>
                <a:spcPts val="0"/>
              </a:spcAft>
              <a:buSzPts val="1190"/>
              <a:buNone/>
              <a:defRPr>
                <a:solidFill>
                  <a:schemeClr val="lt1"/>
                </a:solidFill>
              </a:defRPr>
            </a:lvl3pPr>
            <a:lvl4pPr lvl="3" algn="ctr" rtl="0">
              <a:spcBef>
                <a:spcPts val="700"/>
              </a:spcBef>
              <a:spcAft>
                <a:spcPts val="0"/>
              </a:spcAft>
              <a:buSzPts val="1190"/>
              <a:buNone/>
              <a:defRPr>
                <a:solidFill>
                  <a:schemeClr val="lt1"/>
                </a:solidFill>
              </a:defRPr>
            </a:lvl4pPr>
            <a:lvl5pPr lvl="4" algn="ctr" rtl="0">
              <a:spcBef>
                <a:spcPts val="700"/>
              </a:spcBef>
              <a:spcAft>
                <a:spcPts val="0"/>
              </a:spcAft>
              <a:buSzPts val="1190"/>
              <a:buNone/>
              <a:defRPr>
                <a:solidFill>
                  <a:schemeClr val="lt1"/>
                </a:solidFill>
              </a:defRPr>
            </a:lvl5pPr>
            <a:lvl6pPr lvl="5" algn="ctr" rtl="0">
              <a:lnSpc>
                <a:spcPct val="100000"/>
              </a:lnSpc>
              <a:spcBef>
                <a:spcPts val="700"/>
              </a:spcBef>
              <a:spcAft>
                <a:spcPts val="0"/>
              </a:spcAft>
              <a:buSzPts val="1190"/>
              <a:buNone/>
              <a:defRPr>
                <a:solidFill>
                  <a:schemeClr val="lt1"/>
                </a:solidFill>
              </a:defRPr>
            </a:lvl6pPr>
            <a:lvl7pPr lvl="6" algn="ctr" rtl="0">
              <a:lnSpc>
                <a:spcPct val="100000"/>
              </a:lnSpc>
              <a:spcBef>
                <a:spcPts val="700"/>
              </a:spcBef>
              <a:spcAft>
                <a:spcPts val="0"/>
              </a:spcAft>
              <a:buSzPts val="1190"/>
              <a:buNone/>
              <a:defRPr>
                <a:solidFill>
                  <a:schemeClr val="lt1"/>
                </a:solidFill>
              </a:defRPr>
            </a:lvl7pPr>
            <a:lvl8pPr lvl="7" algn="ctr" rtl="0">
              <a:lnSpc>
                <a:spcPct val="100000"/>
              </a:lnSpc>
              <a:spcBef>
                <a:spcPts val="700"/>
              </a:spcBef>
              <a:spcAft>
                <a:spcPts val="0"/>
              </a:spcAft>
              <a:buSzPts val="1190"/>
              <a:buNone/>
              <a:defRPr>
                <a:solidFill>
                  <a:schemeClr val="lt1"/>
                </a:solidFill>
              </a:defRPr>
            </a:lvl8pPr>
            <a:lvl9pPr lvl="8" algn="ctr" rtl="0">
              <a:lnSpc>
                <a:spcPct val="100000"/>
              </a:lnSpc>
              <a:spcBef>
                <a:spcPts val="700"/>
              </a:spcBef>
              <a:spcAft>
                <a:spcPts val="0"/>
              </a:spcAft>
              <a:buSzPts val="1190"/>
              <a:buNone/>
              <a:defRPr>
                <a:solidFill>
                  <a:schemeClr val="lt1"/>
                </a:solidFill>
              </a:defRPr>
            </a:lvl9pPr>
          </a:lstStyle>
          <a:p>
            <a:endParaRPr/>
          </a:p>
        </p:txBody>
      </p:sp>
      <p:sp>
        <p:nvSpPr>
          <p:cNvPr id="146" name="Google Shape;146;p14"/>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p14"/>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14"/>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rmAutofit/>
          </a:bodyPr>
          <a:lstStyle>
            <a:lvl1pPr marL="0" marR="0" lvl="0"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9"/>
        <p:cNvGrpSpPr/>
        <p:nvPr/>
      </p:nvGrpSpPr>
      <p:grpSpPr>
        <a:xfrm>
          <a:off x="0" y="0"/>
          <a:ext cx="0" cy="0"/>
          <a:chOff x="0" y="0"/>
          <a:chExt cx="0" cy="0"/>
        </a:xfrm>
      </p:grpSpPr>
      <p:sp>
        <p:nvSpPr>
          <p:cNvPr id="150" name="Google Shape;150;p15"/>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51" name="Google Shape;151;p15"/>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52" name="Google Shape;152;p15"/>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53" name="Google Shape;153;p15"/>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54" name="Google Shape;154;p15"/>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5" name="Google Shape;155;p15"/>
          <p:cNvSpPr txBox="1">
            <a:spLocks noGrp="1"/>
          </p:cNvSpPr>
          <p:nvPr>
            <p:ph type="body" idx="1"/>
          </p:nvPr>
        </p:nvSpPr>
        <p:spPr>
          <a:xfrm>
            <a:off x="685800" y="1333501"/>
            <a:ext cx="7772400" cy="31116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156" name="Google Shape;156;p15"/>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15"/>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15"/>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9"/>
        <p:cNvGrpSpPr/>
        <p:nvPr/>
      </p:nvGrpSpPr>
      <p:grpSpPr>
        <a:xfrm>
          <a:off x="0" y="0"/>
          <a:ext cx="0" cy="0"/>
          <a:chOff x="0" y="0"/>
          <a:chExt cx="0" cy="0"/>
        </a:xfrm>
      </p:grpSpPr>
      <p:sp>
        <p:nvSpPr>
          <p:cNvPr id="160" name="Google Shape;160;p16"/>
          <p:cNvSpPr/>
          <p:nvPr/>
        </p:nvSpPr>
        <p:spPr>
          <a:xfrm>
            <a:off x="0" y="4621213"/>
            <a:ext cx="9140655" cy="1094279"/>
          </a:xfrm>
          <a:custGeom>
            <a:avLst/>
            <a:gdLst/>
            <a:ahLst/>
            <a:cxnLst/>
            <a:rect l="l" t="t" r="r" b="b"/>
            <a:pathLst>
              <a:path w="9117860" h="1314449" extrusionOk="0">
                <a:moveTo>
                  <a:pt x="0" y="130968"/>
                </a:moveTo>
                <a:lnTo>
                  <a:pt x="6305550" y="1197768"/>
                </a:lnTo>
                <a:lnTo>
                  <a:pt x="9113111" y="0"/>
                </a:lnTo>
                <a:lnTo>
                  <a:pt x="9117860" y="1314449"/>
                </a:lnTo>
                <a:lnTo>
                  <a:pt x="0" y="1312068"/>
                </a:lnTo>
                <a:lnTo>
                  <a:pt x="0" y="130968"/>
                </a:lnTo>
                <a:close/>
              </a:path>
            </a:pathLst>
          </a:custGeom>
          <a:gradFill>
            <a:gsLst>
              <a:gs pos="0">
                <a:srgbClr val="D37E88"/>
              </a:gs>
              <a:gs pos="50000">
                <a:schemeClr val="accent1"/>
              </a:gs>
              <a:gs pos="100000">
                <a:srgbClr val="B9434D"/>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1" name="Google Shape;161;p16"/>
          <p:cNvSpPr/>
          <p:nvPr/>
        </p:nvSpPr>
        <p:spPr>
          <a:xfrm>
            <a:off x="0" y="4411663"/>
            <a:ext cx="9135004" cy="1201329"/>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2" name="Google Shape;162;p16"/>
          <p:cNvSpPr/>
          <p:nvPr/>
        </p:nvSpPr>
        <p:spPr>
          <a:xfrm>
            <a:off x="-76" y="4411265"/>
            <a:ext cx="9135004" cy="1201329"/>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alpha val="0"/>
                </a:srgbClr>
              </a:gs>
              <a:gs pos="41000">
                <a:srgbClr val="000000">
                  <a:alpha val="0"/>
                </a:srgbClr>
              </a:gs>
              <a:gs pos="57000">
                <a:srgbClr val="4D4D4D"/>
              </a:gs>
              <a:gs pos="100000">
                <a:srgbClr val="000000">
                  <a:alpha val="0"/>
                </a:srgbClr>
              </a:gs>
            </a:gsLst>
            <a:lin ang="59999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3" name="Google Shape;163;p16"/>
          <p:cNvSpPr/>
          <p:nvPr/>
        </p:nvSpPr>
        <p:spPr>
          <a:xfrm>
            <a:off x="0" y="4384675"/>
            <a:ext cx="9144000" cy="63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4" name="Google Shape;164;p16"/>
          <p:cNvSpPr/>
          <p:nvPr/>
        </p:nvSpPr>
        <p:spPr>
          <a:xfrm>
            <a:off x="0" y="4586288"/>
            <a:ext cx="9144066" cy="1058232"/>
          </a:xfrm>
          <a:custGeom>
            <a:avLst/>
            <a:gdLst/>
            <a:ahLst/>
            <a:cxnLst/>
            <a:rect l="l" t="t" r="r" b="b"/>
            <a:pathLst>
              <a:path w="9144066" h="1271150" extrusionOk="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5" name="Google Shape;165;p16"/>
          <p:cNvSpPr txBox="1">
            <a:spLocks noGrp="1"/>
          </p:cNvSpPr>
          <p:nvPr>
            <p:ph type="title"/>
          </p:nvPr>
        </p:nvSpPr>
        <p:spPr>
          <a:xfrm>
            <a:off x="722313" y="3028156"/>
            <a:ext cx="7772400" cy="1135200"/>
          </a:xfrm>
          <a:prstGeom prst="rect">
            <a:avLst/>
          </a:prstGeom>
          <a:noFill/>
          <a:ln>
            <a:noFill/>
          </a:ln>
        </p:spPr>
        <p:txBody>
          <a:bodyPr spcFirstLastPara="1" wrap="square" lIns="0" tIns="45700" rIns="0" bIns="45700" anchor="t" anchorCtr="0">
            <a:normAutofit/>
          </a:bodyPr>
          <a:lstStyle>
            <a:lvl1pPr lvl="0" algn="l" rtl="0">
              <a:spcBef>
                <a:spcPts val="0"/>
              </a:spcBef>
              <a:spcAft>
                <a:spcPts val="0"/>
              </a:spcAft>
              <a:buSzPts val="1400"/>
              <a:buNone/>
              <a:defRPr sz="4000" b="0" i="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p16"/>
          <p:cNvSpPr txBox="1">
            <a:spLocks noGrp="1"/>
          </p:cNvSpPr>
          <p:nvPr>
            <p:ph type="body" idx="1"/>
          </p:nvPr>
        </p:nvSpPr>
        <p:spPr>
          <a:xfrm>
            <a:off x="722313" y="1778000"/>
            <a:ext cx="7772400" cy="1250100"/>
          </a:xfrm>
          <a:prstGeom prst="rect">
            <a:avLst/>
          </a:prstGeom>
          <a:noFill/>
          <a:ln>
            <a:noFill/>
          </a:ln>
        </p:spPr>
        <p:txBody>
          <a:bodyPr spcFirstLastPara="1" wrap="square" lIns="0" tIns="45700" rIns="0" bIns="45700" anchor="b" anchorCtr="0">
            <a:noAutofit/>
          </a:bodyPr>
          <a:lstStyle>
            <a:lvl1pPr marL="457200" lvl="0" indent="-228600" algn="l" rtl="0">
              <a:spcBef>
                <a:spcPts val="700"/>
              </a:spcBef>
              <a:spcAft>
                <a:spcPts val="0"/>
              </a:spcAft>
              <a:buSzPts val="1700"/>
              <a:buNone/>
              <a:defRPr sz="2000">
                <a:solidFill>
                  <a:schemeClr val="lt2"/>
                </a:solidFill>
                <a:latin typeface="Gill Sans"/>
                <a:ea typeface="Gill Sans"/>
                <a:cs typeface="Gill Sans"/>
                <a:sym typeface="Gill Sans"/>
              </a:defRPr>
            </a:lvl1pPr>
            <a:lvl2pPr marL="914400" lvl="1" indent="-228600" algn="l" rtl="0">
              <a:spcBef>
                <a:spcPts val="700"/>
              </a:spcBef>
              <a:spcAft>
                <a:spcPts val="0"/>
              </a:spcAft>
              <a:buSzPts val="1530"/>
              <a:buNone/>
              <a:defRPr sz="1800">
                <a:solidFill>
                  <a:schemeClr val="lt1"/>
                </a:solidFill>
              </a:defRPr>
            </a:lvl2pPr>
            <a:lvl3pPr marL="1371600" lvl="2" indent="-228600" algn="l" rtl="0">
              <a:spcBef>
                <a:spcPts val="700"/>
              </a:spcBef>
              <a:spcAft>
                <a:spcPts val="0"/>
              </a:spcAft>
              <a:buSzPts val="1360"/>
              <a:buNone/>
              <a:defRPr sz="1600">
                <a:solidFill>
                  <a:schemeClr val="lt1"/>
                </a:solidFill>
              </a:defRPr>
            </a:lvl3pPr>
            <a:lvl4pPr marL="1828800" lvl="3" indent="-228600" algn="l" rtl="0">
              <a:spcBef>
                <a:spcPts val="700"/>
              </a:spcBef>
              <a:spcAft>
                <a:spcPts val="0"/>
              </a:spcAft>
              <a:buSzPts val="1190"/>
              <a:buNone/>
              <a:defRPr sz="1400">
                <a:solidFill>
                  <a:schemeClr val="lt1"/>
                </a:solidFill>
              </a:defRPr>
            </a:lvl4pPr>
            <a:lvl5pPr marL="2286000" lvl="4" indent="-228600" algn="l" rtl="0">
              <a:spcBef>
                <a:spcPts val="700"/>
              </a:spcBef>
              <a:spcAft>
                <a:spcPts val="0"/>
              </a:spcAft>
              <a:buSzPts val="1190"/>
              <a:buNone/>
              <a:defRPr sz="1400">
                <a:solidFill>
                  <a:schemeClr val="lt1"/>
                </a:solidFill>
              </a:defRPr>
            </a:lvl5pPr>
            <a:lvl6pPr marL="2743200" lvl="5" indent="-228600" algn="l" rtl="0">
              <a:lnSpc>
                <a:spcPct val="100000"/>
              </a:lnSpc>
              <a:spcBef>
                <a:spcPts val="700"/>
              </a:spcBef>
              <a:spcAft>
                <a:spcPts val="0"/>
              </a:spcAft>
              <a:buSzPts val="1190"/>
              <a:buNone/>
              <a:defRPr sz="1400">
                <a:solidFill>
                  <a:schemeClr val="lt1"/>
                </a:solidFill>
              </a:defRPr>
            </a:lvl6pPr>
            <a:lvl7pPr marL="3200400" lvl="6" indent="-228600" algn="l" rtl="0">
              <a:lnSpc>
                <a:spcPct val="100000"/>
              </a:lnSpc>
              <a:spcBef>
                <a:spcPts val="700"/>
              </a:spcBef>
              <a:spcAft>
                <a:spcPts val="0"/>
              </a:spcAft>
              <a:buSzPts val="1190"/>
              <a:buNone/>
              <a:defRPr sz="1400">
                <a:solidFill>
                  <a:schemeClr val="lt1"/>
                </a:solidFill>
              </a:defRPr>
            </a:lvl7pPr>
            <a:lvl8pPr marL="3657600" lvl="7" indent="-228600" algn="l" rtl="0">
              <a:lnSpc>
                <a:spcPct val="100000"/>
              </a:lnSpc>
              <a:spcBef>
                <a:spcPts val="700"/>
              </a:spcBef>
              <a:spcAft>
                <a:spcPts val="0"/>
              </a:spcAft>
              <a:buSzPts val="1190"/>
              <a:buNone/>
              <a:defRPr sz="1400">
                <a:solidFill>
                  <a:schemeClr val="lt1"/>
                </a:solidFill>
              </a:defRPr>
            </a:lvl8pPr>
            <a:lvl9pPr marL="4114800" lvl="8" indent="-228600" algn="l" rtl="0">
              <a:lnSpc>
                <a:spcPct val="100000"/>
              </a:lnSpc>
              <a:spcBef>
                <a:spcPts val="700"/>
              </a:spcBef>
              <a:spcAft>
                <a:spcPts val="0"/>
              </a:spcAft>
              <a:buSzPts val="1190"/>
              <a:buNone/>
              <a:defRPr sz="1400">
                <a:solidFill>
                  <a:schemeClr val="lt1"/>
                </a:solidFill>
              </a:defRPr>
            </a:lvl9pPr>
          </a:lstStyle>
          <a:p>
            <a:endParaRPr/>
          </a:p>
        </p:txBody>
      </p:sp>
      <p:sp>
        <p:nvSpPr>
          <p:cNvPr id="167" name="Google Shape;167;p16"/>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p16"/>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16"/>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0"/>
        <p:cNvGrpSpPr/>
        <p:nvPr/>
      </p:nvGrpSpPr>
      <p:grpSpPr>
        <a:xfrm>
          <a:off x="0" y="0"/>
          <a:ext cx="0" cy="0"/>
          <a:chOff x="0" y="0"/>
          <a:chExt cx="0" cy="0"/>
        </a:xfrm>
      </p:grpSpPr>
      <p:sp>
        <p:nvSpPr>
          <p:cNvPr id="171" name="Google Shape;171;p17"/>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2" name="Google Shape;172;p17"/>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3" name="Google Shape;173;p17"/>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4" name="Google Shape;174;p17"/>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5" name="Google Shape;175;p17"/>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6" name="Google Shape;176;p17"/>
          <p:cNvSpPr txBox="1">
            <a:spLocks noGrp="1"/>
          </p:cNvSpPr>
          <p:nvPr>
            <p:ph type="body" idx="1"/>
          </p:nvPr>
        </p:nvSpPr>
        <p:spPr>
          <a:xfrm>
            <a:off x="685800" y="1280160"/>
            <a:ext cx="3657600" cy="32310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177" name="Google Shape;177;p17"/>
          <p:cNvSpPr txBox="1">
            <a:spLocks noGrp="1"/>
          </p:cNvSpPr>
          <p:nvPr>
            <p:ph type="body" idx="2"/>
          </p:nvPr>
        </p:nvSpPr>
        <p:spPr>
          <a:xfrm>
            <a:off x="4800600" y="1280160"/>
            <a:ext cx="3657600" cy="32310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178" name="Google Shape;178;p17"/>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p17"/>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0" name="Google Shape;180;p17"/>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81"/>
        <p:cNvGrpSpPr/>
        <p:nvPr/>
      </p:nvGrpSpPr>
      <p:grpSpPr>
        <a:xfrm>
          <a:off x="0" y="0"/>
          <a:ext cx="0" cy="0"/>
          <a:chOff x="0" y="0"/>
          <a:chExt cx="0" cy="0"/>
        </a:xfrm>
      </p:grpSpPr>
      <p:sp>
        <p:nvSpPr>
          <p:cNvPr id="182" name="Google Shape;182;p18"/>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1"/>
              </a:gs>
              <a:gs pos="28000">
                <a:schemeClr val="accent1"/>
              </a:gs>
              <a:gs pos="40000">
                <a:srgbClr val="D37E88"/>
              </a:gs>
              <a:gs pos="48000">
                <a:schemeClr val="accent1"/>
              </a:gs>
              <a:gs pos="100000">
                <a:schemeClr val="accent1"/>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3" name="Google Shape;183;p18"/>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3"/>
              </a:gs>
              <a:gs pos="52000">
                <a:srgbClr val="C1EAFF"/>
              </a:gs>
              <a:gs pos="66000">
                <a:schemeClr val="accent3"/>
              </a:gs>
              <a:gs pos="100000">
                <a:schemeClr val="accent3"/>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4" name="Google Shape;184;p18"/>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5" name="Google Shape;185;p18"/>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6" name="Google Shape;186;p18"/>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7" name="Google Shape;187;p18"/>
          <p:cNvSpPr txBox="1">
            <a:spLocks noGrp="1"/>
          </p:cNvSpPr>
          <p:nvPr>
            <p:ph type="body" idx="1"/>
          </p:nvPr>
        </p:nvSpPr>
        <p:spPr>
          <a:xfrm>
            <a:off x="685800" y="1279261"/>
            <a:ext cx="3657600" cy="533100"/>
          </a:xfrm>
          <a:prstGeom prst="rect">
            <a:avLst/>
          </a:prstGeom>
          <a:noFill/>
          <a:ln>
            <a:noFill/>
          </a:ln>
        </p:spPr>
        <p:txBody>
          <a:bodyPr spcFirstLastPara="1" wrap="square" lIns="0" tIns="45700" rIns="0" bIns="45700" anchor="b" anchorCtr="0">
            <a:normAutofit/>
          </a:bodyPr>
          <a:lstStyle>
            <a:lvl1pPr marL="457200" lvl="0" indent="-228600" algn="l" rtl="0">
              <a:spcBef>
                <a:spcPts val="700"/>
              </a:spcBef>
              <a:spcAft>
                <a:spcPts val="0"/>
              </a:spcAft>
              <a:buSzPts val="1700"/>
              <a:buNone/>
              <a:defRPr sz="2000" b="0">
                <a:solidFill>
                  <a:schemeClr val="lt2"/>
                </a:solidFill>
                <a:latin typeface="Gill Sans"/>
                <a:ea typeface="Gill Sans"/>
                <a:cs typeface="Gill Sans"/>
                <a:sym typeface="Gill Sans"/>
              </a:defRPr>
            </a:lvl1pPr>
            <a:lvl2pPr marL="914400" lvl="1" indent="-228600" algn="l" rtl="0">
              <a:spcBef>
                <a:spcPts val="700"/>
              </a:spcBef>
              <a:spcAft>
                <a:spcPts val="0"/>
              </a:spcAft>
              <a:buSzPts val="1700"/>
              <a:buNone/>
              <a:defRPr sz="2000" b="1"/>
            </a:lvl2pPr>
            <a:lvl3pPr marL="1371600" lvl="2" indent="-228600" algn="l" rtl="0">
              <a:spcBef>
                <a:spcPts val="700"/>
              </a:spcBef>
              <a:spcAft>
                <a:spcPts val="0"/>
              </a:spcAft>
              <a:buSzPts val="1530"/>
              <a:buNone/>
              <a:defRPr sz="1800" b="1"/>
            </a:lvl3pPr>
            <a:lvl4pPr marL="1828800" lvl="3" indent="-228600" algn="l" rtl="0">
              <a:spcBef>
                <a:spcPts val="700"/>
              </a:spcBef>
              <a:spcAft>
                <a:spcPts val="0"/>
              </a:spcAft>
              <a:buSzPts val="1360"/>
              <a:buNone/>
              <a:defRPr sz="1600" b="1"/>
            </a:lvl4pPr>
            <a:lvl5pPr marL="2286000" lvl="4" indent="-228600" algn="l" rtl="0">
              <a:spcBef>
                <a:spcPts val="700"/>
              </a:spcBef>
              <a:spcAft>
                <a:spcPts val="0"/>
              </a:spcAft>
              <a:buSzPts val="1360"/>
              <a:buNone/>
              <a:defRPr sz="1600" b="1"/>
            </a:lvl5pPr>
            <a:lvl6pPr marL="2743200" lvl="5" indent="-228600" algn="l" rtl="0">
              <a:lnSpc>
                <a:spcPct val="100000"/>
              </a:lnSpc>
              <a:spcBef>
                <a:spcPts val="700"/>
              </a:spcBef>
              <a:spcAft>
                <a:spcPts val="0"/>
              </a:spcAft>
              <a:buSzPts val="1360"/>
              <a:buNone/>
              <a:defRPr sz="1600" b="1"/>
            </a:lvl6pPr>
            <a:lvl7pPr marL="3200400" lvl="6" indent="-228600" algn="l" rtl="0">
              <a:lnSpc>
                <a:spcPct val="100000"/>
              </a:lnSpc>
              <a:spcBef>
                <a:spcPts val="700"/>
              </a:spcBef>
              <a:spcAft>
                <a:spcPts val="0"/>
              </a:spcAft>
              <a:buSzPts val="1360"/>
              <a:buNone/>
              <a:defRPr sz="1600" b="1"/>
            </a:lvl7pPr>
            <a:lvl8pPr marL="3657600" lvl="7" indent="-228600" algn="l" rtl="0">
              <a:lnSpc>
                <a:spcPct val="100000"/>
              </a:lnSpc>
              <a:spcBef>
                <a:spcPts val="700"/>
              </a:spcBef>
              <a:spcAft>
                <a:spcPts val="0"/>
              </a:spcAft>
              <a:buSzPts val="1360"/>
              <a:buNone/>
              <a:defRPr sz="1600" b="1"/>
            </a:lvl8pPr>
            <a:lvl9pPr marL="4114800" lvl="8" indent="-228600" algn="l" rtl="0">
              <a:lnSpc>
                <a:spcPct val="100000"/>
              </a:lnSpc>
              <a:spcBef>
                <a:spcPts val="700"/>
              </a:spcBef>
              <a:spcAft>
                <a:spcPts val="0"/>
              </a:spcAft>
              <a:buSzPts val="1360"/>
              <a:buNone/>
              <a:defRPr sz="1600" b="1"/>
            </a:lvl9pPr>
          </a:lstStyle>
          <a:p>
            <a:endParaRPr/>
          </a:p>
        </p:txBody>
      </p:sp>
      <p:sp>
        <p:nvSpPr>
          <p:cNvPr id="188" name="Google Shape;188;p18"/>
          <p:cNvSpPr txBox="1">
            <a:spLocks noGrp="1"/>
          </p:cNvSpPr>
          <p:nvPr>
            <p:ph type="body" idx="2"/>
          </p:nvPr>
        </p:nvSpPr>
        <p:spPr>
          <a:xfrm>
            <a:off x="4800600" y="1279261"/>
            <a:ext cx="3657600" cy="533100"/>
          </a:xfrm>
          <a:prstGeom prst="rect">
            <a:avLst/>
          </a:prstGeom>
          <a:noFill/>
          <a:ln>
            <a:noFill/>
          </a:ln>
        </p:spPr>
        <p:txBody>
          <a:bodyPr spcFirstLastPara="1" wrap="square" lIns="0" tIns="45700" rIns="0" bIns="45700" anchor="b" anchorCtr="0">
            <a:normAutofit/>
          </a:bodyPr>
          <a:lstStyle>
            <a:lvl1pPr marL="457200" lvl="0" indent="-228600" algn="l" rtl="0">
              <a:spcBef>
                <a:spcPts val="700"/>
              </a:spcBef>
              <a:spcAft>
                <a:spcPts val="0"/>
              </a:spcAft>
              <a:buSzPts val="1700"/>
              <a:buNone/>
              <a:defRPr sz="2000" b="0">
                <a:solidFill>
                  <a:schemeClr val="lt2"/>
                </a:solidFill>
                <a:latin typeface="Gill Sans"/>
                <a:ea typeface="Gill Sans"/>
                <a:cs typeface="Gill Sans"/>
                <a:sym typeface="Gill Sans"/>
              </a:defRPr>
            </a:lvl1pPr>
            <a:lvl2pPr marL="914400" lvl="1" indent="-228600" algn="l" rtl="0">
              <a:spcBef>
                <a:spcPts val="700"/>
              </a:spcBef>
              <a:spcAft>
                <a:spcPts val="0"/>
              </a:spcAft>
              <a:buSzPts val="1700"/>
              <a:buNone/>
              <a:defRPr sz="2000" b="1"/>
            </a:lvl2pPr>
            <a:lvl3pPr marL="1371600" lvl="2" indent="-228600" algn="l" rtl="0">
              <a:spcBef>
                <a:spcPts val="700"/>
              </a:spcBef>
              <a:spcAft>
                <a:spcPts val="0"/>
              </a:spcAft>
              <a:buSzPts val="1530"/>
              <a:buNone/>
              <a:defRPr sz="1800" b="1"/>
            </a:lvl3pPr>
            <a:lvl4pPr marL="1828800" lvl="3" indent="-228600" algn="l" rtl="0">
              <a:spcBef>
                <a:spcPts val="700"/>
              </a:spcBef>
              <a:spcAft>
                <a:spcPts val="0"/>
              </a:spcAft>
              <a:buSzPts val="1360"/>
              <a:buNone/>
              <a:defRPr sz="1600" b="1"/>
            </a:lvl4pPr>
            <a:lvl5pPr marL="2286000" lvl="4" indent="-228600" algn="l" rtl="0">
              <a:spcBef>
                <a:spcPts val="700"/>
              </a:spcBef>
              <a:spcAft>
                <a:spcPts val="0"/>
              </a:spcAft>
              <a:buSzPts val="1360"/>
              <a:buNone/>
              <a:defRPr sz="1600" b="1"/>
            </a:lvl5pPr>
            <a:lvl6pPr marL="2743200" lvl="5" indent="-228600" algn="l" rtl="0">
              <a:lnSpc>
                <a:spcPct val="100000"/>
              </a:lnSpc>
              <a:spcBef>
                <a:spcPts val="700"/>
              </a:spcBef>
              <a:spcAft>
                <a:spcPts val="0"/>
              </a:spcAft>
              <a:buSzPts val="1360"/>
              <a:buNone/>
              <a:defRPr sz="1600" b="1"/>
            </a:lvl6pPr>
            <a:lvl7pPr marL="3200400" lvl="6" indent="-228600" algn="l" rtl="0">
              <a:lnSpc>
                <a:spcPct val="100000"/>
              </a:lnSpc>
              <a:spcBef>
                <a:spcPts val="700"/>
              </a:spcBef>
              <a:spcAft>
                <a:spcPts val="0"/>
              </a:spcAft>
              <a:buSzPts val="1360"/>
              <a:buNone/>
              <a:defRPr sz="1600" b="1"/>
            </a:lvl7pPr>
            <a:lvl8pPr marL="3657600" lvl="7" indent="-228600" algn="l" rtl="0">
              <a:lnSpc>
                <a:spcPct val="100000"/>
              </a:lnSpc>
              <a:spcBef>
                <a:spcPts val="700"/>
              </a:spcBef>
              <a:spcAft>
                <a:spcPts val="0"/>
              </a:spcAft>
              <a:buSzPts val="1360"/>
              <a:buNone/>
              <a:defRPr sz="1600" b="1"/>
            </a:lvl8pPr>
            <a:lvl9pPr marL="4114800" lvl="8" indent="-228600" algn="l" rtl="0">
              <a:lnSpc>
                <a:spcPct val="100000"/>
              </a:lnSpc>
              <a:spcBef>
                <a:spcPts val="700"/>
              </a:spcBef>
              <a:spcAft>
                <a:spcPts val="0"/>
              </a:spcAft>
              <a:buSzPts val="1360"/>
              <a:buNone/>
              <a:defRPr sz="1600" b="1"/>
            </a:lvl9pPr>
          </a:lstStyle>
          <a:p>
            <a:endParaRPr/>
          </a:p>
        </p:txBody>
      </p:sp>
      <p:sp>
        <p:nvSpPr>
          <p:cNvPr id="189" name="Google Shape;189;p18"/>
          <p:cNvSpPr txBox="1">
            <a:spLocks noGrp="1"/>
          </p:cNvSpPr>
          <p:nvPr>
            <p:ph type="body" idx="3"/>
          </p:nvPr>
        </p:nvSpPr>
        <p:spPr>
          <a:xfrm>
            <a:off x="685800" y="1841500"/>
            <a:ext cx="3657600" cy="26670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190" name="Google Shape;190;p18"/>
          <p:cNvSpPr txBox="1">
            <a:spLocks noGrp="1"/>
          </p:cNvSpPr>
          <p:nvPr>
            <p:ph type="body" idx="4"/>
          </p:nvPr>
        </p:nvSpPr>
        <p:spPr>
          <a:xfrm>
            <a:off x="4800600" y="1841500"/>
            <a:ext cx="3657600" cy="26670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191" name="Google Shape;191;p18"/>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18"/>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18"/>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4"/>
        <p:cNvGrpSpPr/>
        <p:nvPr/>
      </p:nvGrpSpPr>
      <p:grpSpPr>
        <a:xfrm>
          <a:off x="0" y="0"/>
          <a:ext cx="0" cy="0"/>
          <a:chOff x="0" y="0"/>
          <a:chExt cx="0" cy="0"/>
        </a:xfrm>
      </p:grpSpPr>
      <p:sp>
        <p:nvSpPr>
          <p:cNvPr id="195" name="Google Shape;195;p19"/>
          <p:cNvSpPr/>
          <p:nvPr/>
        </p:nvSpPr>
        <p:spPr>
          <a:xfrm>
            <a:off x="0" y="4175125"/>
            <a:ext cx="7434367" cy="1308378"/>
          </a:xfrm>
          <a:custGeom>
            <a:avLst/>
            <a:gdLst/>
            <a:ahLst/>
            <a:cxnLst/>
            <a:rect l="l" t="t" r="r" b="b"/>
            <a:pathLst>
              <a:path w="7415827" h="1571625" extrusionOk="0">
                <a:moveTo>
                  <a:pt x="0" y="0"/>
                </a:moveTo>
                <a:lnTo>
                  <a:pt x="7415827" y="866775"/>
                </a:lnTo>
                <a:lnTo>
                  <a:pt x="0" y="1571625"/>
                </a:lnTo>
                <a:lnTo>
                  <a:pt x="0" y="0"/>
                </a:lnTo>
                <a:close/>
              </a:path>
            </a:pathLst>
          </a:custGeom>
          <a:gradFill>
            <a:gsLst>
              <a:gs pos="0">
                <a:srgbClr val="000000"/>
              </a:gs>
              <a:gs pos="24000">
                <a:srgbClr val="333333"/>
              </a:gs>
              <a:gs pos="90000">
                <a:srgbClr val="000000"/>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6" name="Google Shape;196;p19"/>
          <p:cNvSpPr/>
          <p:nvPr/>
        </p:nvSpPr>
        <p:spPr>
          <a:xfrm>
            <a:off x="0" y="4776788"/>
            <a:ext cx="9150981" cy="937527"/>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1"/>
              </a:gs>
              <a:gs pos="39000">
                <a:schemeClr val="accent1"/>
              </a:gs>
              <a:gs pos="50000">
                <a:srgbClr val="D37E88"/>
              </a:gs>
              <a:gs pos="58000">
                <a:schemeClr val="accent1"/>
              </a:gs>
              <a:gs pos="100000">
                <a:schemeClr val="accent1"/>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7" name="Google Shape;197;p19"/>
          <p:cNvSpPr/>
          <p:nvPr/>
        </p:nvSpPr>
        <p:spPr>
          <a:xfrm>
            <a:off x="0" y="4144963"/>
            <a:ext cx="7674867" cy="772809"/>
          </a:xfrm>
          <a:custGeom>
            <a:avLst/>
            <a:gdLst/>
            <a:ahLst/>
            <a:cxnLst/>
            <a:rect l="l" t="t" r="r" b="b"/>
            <a:pathLst>
              <a:path w="7674867" h="928299" extrusionOk="0">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8" name="Google Shape;198;p19"/>
          <p:cNvSpPr/>
          <p:nvPr/>
        </p:nvSpPr>
        <p:spPr>
          <a:xfrm>
            <a:off x="-3175" y="4746625"/>
            <a:ext cx="9155715" cy="77447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9" name="Google Shape;199;p19"/>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0" name="Google Shape;200;p19"/>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p19"/>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p19"/>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3"/>
        <p:cNvGrpSpPr/>
        <p:nvPr/>
      </p:nvGrpSpPr>
      <p:grpSpPr>
        <a:xfrm>
          <a:off x="0" y="0"/>
          <a:ext cx="0" cy="0"/>
          <a:chOff x="0" y="0"/>
          <a:chExt cx="0" cy="0"/>
        </a:xfrm>
      </p:grpSpPr>
      <p:sp>
        <p:nvSpPr>
          <p:cNvPr id="204" name="Google Shape;204;p20"/>
          <p:cNvSpPr/>
          <p:nvPr/>
        </p:nvSpPr>
        <p:spPr>
          <a:xfrm>
            <a:off x="0" y="4776788"/>
            <a:ext cx="9150981" cy="937527"/>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3"/>
              </a:gs>
              <a:gs pos="39000">
                <a:schemeClr val="accent3"/>
              </a:gs>
              <a:gs pos="50000">
                <a:srgbClr val="C1EAFF"/>
              </a:gs>
              <a:gs pos="58000">
                <a:schemeClr val="accent3"/>
              </a:gs>
              <a:gs pos="100000">
                <a:schemeClr val="accent3"/>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05" name="Google Shape;205;p20"/>
          <p:cNvSpPr/>
          <p:nvPr/>
        </p:nvSpPr>
        <p:spPr>
          <a:xfrm>
            <a:off x="0" y="4484688"/>
            <a:ext cx="3288417" cy="1005072"/>
          </a:xfrm>
          <a:custGeom>
            <a:avLst/>
            <a:gdLst/>
            <a:ahLst/>
            <a:cxnLst/>
            <a:rect l="l" t="t" r="r" b="b"/>
            <a:pathLst>
              <a:path w="7227290" h="1207294" extrusionOk="0">
                <a:moveTo>
                  <a:pt x="0" y="0"/>
                </a:moveTo>
                <a:lnTo>
                  <a:pt x="7227290" y="885825"/>
                </a:lnTo>
                <a:lnTo>
                  <a:pt x="0" y="1207294"/>
                </a:lnTo>
                <a:lnTo>
                  <a:pt x="0" y="0"/>
                </a:lnTo>
                <a:close/>
              </a:path>
            </a:pathLst>
          </a:custGeom>
          <a:gradFill>
            <a:gsLst>
              <a:gs pos="0">
                <a:srgbClr val="000000"/>
              </a:gs>
              <a:gs pos="24000">
                <a:srgbClr val="333333"/>
              </a:gs>
              <a:gs pos="90000">
                <a:srgbClr val="000000"/>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06" name="Google Shape;206;p20"/>
          <p:cNvSpPr/>
          <p:nvPr/>
        </p:nvSpPr>
        <p:spPr>
          <a:xfrm>
            <a:off x="-3175" y="4746625"/>
            <a:ext cx="9155715" cy="77447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07" name="Google Shape;207;p20"/>
          <p:cNvSpPr/>
          <p:nvPr/>
        </p:nvSpPr>
        <p:spPr>
          <a:xfrm>
            <a:off x="0" y="4456113"/>
            <a:ext cx="3426231" cy="786484"/>
          </a:xfrm>
          <a:custGeom>
            <a:avLst/>
            <a:gdLst/>
            <a:ahLst/>
            <a:cxnLst/>
            <a:rect l="l" t="t" r="r" b="b"/>
            <a:pathLst>
              <a:path w="3426231" h="944725" extrusionOk="0">
                <a:moveTo>
                  <a:pt x="1" y="0"/>
                </a:moveTo>
                <a:cubicBezTo>
                  <a:pt x="1" y="25222"/>
                  <a:pt x="0" y="50443"/>
                  <a:pt x="0" y="75665"/>
                </a:cubicBezTo>
                <a:lnTo>
                  <a:pt x="3204530" y="944725"/>
                </a:lnTo>
                <a:lnTo>
                  <a:pt x="3426231" y="923877"/>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08" name="Google Shape;208;p20"/>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p20"/>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p20"/>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11"/>
        <p:cNvGrpSpPr/>
        <p:nvPr/>
      </p:nvGrpSpPr>
      <p:grpSpPr>
        <a:xfrm>
          <a:off x="0" y="0"/>
          <a:ext cx="0" cy="0"/>
          <a:chOff x="0" y="0"/>
          <a:chExt cx="0" cy="0"/>
        </a:xfrm>
      </p:grpSpPr>
      <p:sp>
        <p:nvSpPr>
          <p:cNvPr id="212" name="Google Shape;212;p21"/>
          <p:cNvSpPr/>
          <p:nvPr/>
        </p:nvSpPr>
        <p:spPr>
          <a:xfrm>
            <a:off x="0" y="4175125"/>
            <a:ext cx="7434367" cy="1308378"/>
          </a:xfrm>
          <a:custGeom>
            <a:avLst/>
            <a:gdLst/>
            <a:ahLst/>
            <a:cxnLst/>
            <a:rect l="l" t="t" r="r" b="b"/>
            <a:pathLst>
              <a:path w="7415827" h="1571625" extrusionOk="0">
                <a:moveTo>
                  <a:pt x="0" y="0"/>
                </a:moveTo>
                <a:lnTo>
                  <a:pt x="7415827" y="866775"/>
                </a:lnTo>
                <a:lnTo>
                  <a:pt x="0" y="1571625"/>
                </a:lnTo>
                <a:lnTo>
                  <a:pt x="0" y="0"/>
                </a:lnTo>
                <a:close/>
              </a:path>
            </a:pathLst>
          </a:custGeom>
          <a:gradFill>
            <a:gsLst>
              <a:gs pos="0">
                <a:srgbClr val="000000"/>
              </a:gs>
              <a:gs pos="24000">
                <a:srgbClr val="333333"/>
              </a:gs>
              <a:gs pos="90000">
                <a:srgbClr val="000000"/>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3" name="Google Shape;213;p21"/>
          <p:cNvSpPr/>
          <p:nvPr/>
        </p:nvSpPr>
        <p:spPr>
          <a:xfrm>
            <a:off x="0" y="4776788"/>
            <a:ext cx="9150981" cy="937527"/>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1"/>
              </a:gs>
              <a:gs pos="39000">
                <a:schemeClr val="accent1"/>
              </a:gs>
              <a:gs pos="50000">
                <a:srgbClr val="D37E88"/>
              </a:gs>
              <a:gs pos="58000">
                <a:schemeClr val="accent1"/>
              </a:gs>
              <a:gs pos="100000">
                <a:schemeClr val="accent1"/>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4" name="Google Shape;214;p21"/>
          <p:cNvSpPr/>
          <p:nvPr/>
        </p:nvSpPr>
        <p:spPr>
          <a:xfrm>
            <a:off x="0" y="4144963"/>
            <a:ext cx="7674867" cy="772809"/>
          </a:xfrm>
          <a:custGeom>
            <a:avLst/>
            <a:gdLst/>
            <a:ahLst/>
            <a:cxnLst/>
            <a:rect l="l" t="t" r="r" b="b"/>
            <a:pathLst>
              <a:path w="7674867" h="928299" extrusionOk="0">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5" name="Google Shape;215;p21"/>
          <p:cNvSpPr/>
          <p:nvPr/>
        </p:nvSpPr>
        <p:spPr>
          <a:xfrm>
            <a:off x="-3175" y="4746625"/>
            <a:ext cx="9155715" cy="77447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6" name="Google Shape;216;p21"/>
          <p:cNvSpPr txBox="1">
            <a:spLocks noGrp="1"/>
          </p:cNvSpPr>
          <p:nvPr>
            <p:ph type="title"/>
          </p:nvPr>
        </p:nvSpPr>
        <p:spPr>
          <a:xfrm>
            <a:off x="676656" y="508000"/>
            <a:ext cx="3383400" cy="762000"/>
          </a:xfrm>
          <a:prstGeom prst="rect">
            <a:avLst/>
          </a:prstGeom>
          <a:noFill/>
          <a:ln>
            <a:noFill/>
          </a:ln>
        </p:spPr>
        <p:txBody>
          <a:bodyPr spcFirstLastPara="1" wrap="square" lIns="0" tIns="45700" rIns="0" bIns="45700" anchor="b" anchorCtr="0">
            <a:noAutofit/>
          </a:bodyPr>
          <a:lstStyle>
            <a:lvl1pPr lvl="0" algn="l" rtl="0">
              <a:spcBef>
                <a:spcPts val="0"/>
              </a:spcBef>
              <a:spcAft>
                <a:spcPts val="0"/>
              </a:spcAft>
              <a:buSzPts val="1400"/>
              <a:buNone/>
              <a:defRPr sz="2200" b="0" i="0" cap="none">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p21"/>
          <p:cNvSpPr txBox="1">
            <a:spLocks noGrp="1"/>
          </p:cNvSpPr>
          <p:nvPr>
            <p:ph type="body" idx="1"/>
          </p:nvPr>
        </p:nvSpPr>
        <p:spPr>
          <a:xfrm>
            <a:off x="4572000" y="508000"/>
            <a:ext cx="3886200" cy="34926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18" name="Google Shape;218;p21"/>
          <p:cNvSpPr txBox="1">
            <a:spLocks noGrp="1"/>
          </p:cNvSpPr>
          <p:nvPr>
            <p:ph type="body" idx="2"/>
          </p:nvPr>
        </p:nvSpPr>
        <p:spPr>
          <a:xfrm>
            <a:off x="676274" y="1272540"/>
            <a:ext cx="3383400" cy="2743200"/>
          </a:xfrm>
          <a:prstGeom prst="rect">
            <a:avLst/>
          </a:prstGeom>
          <a:noFill/>
          <a:ln>
            <a:noFill/>
          </a:ln>
        </p:spPr>
        <p:txBody>
          <a:bodyPr spcFirstLastPara="1" wrap="square" lIns="0" tIns="45700" rIns="0" bIns="45700" anchor="t" anchorCtr="0">
            <a:normAutofit/>
          </a:bodyPr>
          <a:lstStyle>
            <a:lvl1pPr marL="457200" lvl="0" indent="-228600" algn="l" rtl="0">
              <a:spcBef>
                <a:spcPts val="700"/>
              </a:spcBef>
              <a:spcAft>
                <a:spcPts val="0"/>
              </a:spcAft>
              <a:buSzPts val="1360"/>
              <a:buFont typeface="Gill Sans"/>
              <a:buNone/>
              <a:defRPr sz="1600"/>
            </a:lvl1pPr>
            <a:lvl2pPr marL="914400" lvl="1" indent="-228600" algn="l" rtl="0">
              <a:spcBef>
                <a:spcPts val="700"/>
              </a:spcBef>
              <a:spcAft>
                <a:spcPts val="0"/>
              </a:spcAft>
              <a:buSzPts val="1360"/>
              <a:buFont typeface="Gill Sans"/>
              <a:buNone/>
              <a:defRPr/>
            </a:lvl2pPr>
            <a:lvl3pPr marL="1371600" lvl="2" indent="-228600" algn="l" rtl="0">
              <a:spcBef>
                <a:spcPts val="700"/>
              </a:spcBef>
              <a:spcAft>
                <a:spcPts val="0"/>
              </a:spcAft>
              <a:buSzPts val="1190"/>
              <a:buFont typeface="Gill Sans"/>
              <a:buNone/>
              <a:defRPr/>
            </a:lvl3pPr>
            <a:lvl4pPr marL="1828800" lvl="3" indent="-228600" algn="l" rtl="0">
              <a:spcBef>
                <a:spcPts val="700"/>
              </a:spcBef>
              <a:spcAft>
                <a:spcPts val="0"/>
              </a:spcAft>
              <a:buSzPts val="1190"/>
              <a:buFont typeface="Gill Sans"/>
              <a:buNone/>
              <a:defRPr/>
            </a:lvl4pPr>
            <a:lvl5pPr marL="2286000" lvl="4" indent="-228600" algn="l" rtl="0">
              <a:spcBef>
                <a:spcPts val="700"/>
              </a:spcBef>
              <a:spcAft>
                <a:spcPts val="0"/>
              </a:spcAft>
              <a:buSzPts val="1190"/>
              <a:buFont typeface="Gill Sans"/>
              <a:buNone/>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19" name="Google Shape;219;p21"/>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0" name="Google Shape;220;p21"/>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1" name="Google Shape;221;p21"/>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9" name="Google Shape;29;p3"/>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0" name="Google Shape;30;p3"/>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1" name="Google Shape;31;p3"/>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2" name="Google Shape;32;p3"/>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body" idx="1"/>
          </p:nvPr>
        </p:nvSpPr>
        <p:spPr>
          <a:xfrm>
            <a:off x="685800" y="1333501"/>
            <a:ext cx="7772400" cy="31115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34" name="Google Shape;34;p3"/>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22"/>
        <p:cNvGrpSpPr/>
        <p:nvPr/>
      </p:nvGrpSpPr>
      <p:grpSpPr>
        <a:xfrm>
          <a:off x="0" y="0"/>
          <a:ext cx="0" cy="0"/>
          <a:chOff x="0" y="0"/>
          <a:chExt cx="0" cy="0"/>
        </a:xfrm>
      </p:grpSpPr>
      <p:sp>
        <p:nvSpPr>
          <p:cNvPr id="223" name="Google Shape;223;p22"/>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1"/>
              </a:gs>
              <a:gs pos="28000">
                <a:schemeClr val="accent1"/>
              </a:gs>
              <a:gs pos="40000">
                <a:srgbClr val="D37E88"/>
              </a:gs>
              <a:gs pos="48000">
                <a:schemeClr val="accent1"/>
              </a:gs>
              <a:gs pos="100000">
                <a:schemeClr val="accent1"/>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4" name="Google Shape;224;p22"/>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3"/>
              </a:gs>
              <a:gs pos="52000">
                <a:srgbClr val="C1EAFF"/>
              </a:gs>
              <a:gs pos="66000">
                <a:schemeClr val="accent3"/>
              </a:gs>
              <a:gs pos="100000">
                <a:schemeClr val="accent3"/>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5" name="Google Shape;225;p22"/>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6" name="Google Shape;226;p22"/>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7" name="Google Shape;227;p22"/>
          <p:cNvSpPr>
            <a:spLocks noGrp="1"/>
          </p:cNvSpPr>
          <p:nvPr>
            <p:ph type="pic" idx="2"/>
          </p:nvPr>
        </p:nvSpPr>
        <p:spPr>
          <a:xfrm>
            <a:off x="4572000" y="508001"/>
            <a:ext cx="3886200" cy="3492600"/>
          </a:xfrm>
          <a:prstGeom prst="rect">
            <a:avLst/>
          </a:prstGeom>
          <a:noFill/>
          <a:ln w="79375" cap="flat" cmpd="sng">
            <a:solidFill>
              <a:schemeClr val="lt1"/>
            </a:solidFill>
            <a:prstDash val="solid"/>
            <a:miter lim="800000"/>
            <a:headEnd type="none" w="sm" len="sm"/>
            <a:tailEnd type="none" w="sm" len="sm"/>
          </a:ln>
          <a:effectLst>
            <a:outerShdw blurRad="50800" dist="38100" dir="5400000" algn="ctr" rotWithShape="0">
              <a:srgbClr val="000000">
                <a:alpha val="41960"/>
              </a:srgbClr>
            </a:outerShdw>
          </a:effectLst>
        </p:spPr>
      </p:sp>
      <p:sp>
        <p:nvSpPr>
          <p:cNvPr id="228" name="Google Shape;228;p22"/>
          <p:cNvSpPr txBox="1">
            <a:spLocks noGrp="1"/>
          </p:cNvSpPr>
          <p:nvPr>
            <p:ph type="title"/>
          </p:nvPr>
        </p:nvSpPr>
        <p:spPr>
          <a:xfrm>
            <a:off x="676656" y="508000"/>
            <a:ext cx="3383400" cy="762000"/>
          </a:xfrm>
          <a:prstGeom prst="rect">
            <a:avLst/>
          </a:prstGeom>
          <a:noFill/>
          <a:ln>
            <a:noFill/>
          </a:ln>
        </p:spPr>
        <p:txBody>
          <a:bodyPr spcFirstLastPara="1" wrap="square" lIns="0" tIns="45700" rIns="0" bIns="45700" anchor="b" anchorCtr="0">
            <a:noAutofit/>
          </a:bodyPr>
          <a:lstStyle>
            <a:lvl1pPr lvl="0" algn="l" rtl="0">
              <a:spcBef>
                <a:spcPts val="0"/>
              </a:spcBef>
              <a:spcAft>
                <a:spcPts val="0"/>
              </a:spcAft>
              <a:buSzPts val="1400"/>
              <a:buNone/>
              <a:defRPr sz="2200" b="0" i="0" cap="none">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9" name="Google Shape;229;p22"/>
          <p:cNvSpPr txBox="1">
            <a:spLocks noGrp="1"/>
          </p:cNvSpPr>
          <p:nvPr>
            <p:ph type="body" idx="1"/>
          </p:nvPr>
        </p:nvSpPr>
        <p:spPr>
          <a:xfrm>
            <a:off x="676657" y="1270000"/>
            <a:ext cx="3381300" cy="2746500"/>
          </a:xfrm>
          <a:prstGeom prst="rect">
            <a:avLst/>
          </a:prstGeom>
          <a:noFill/>
          <a:ln>
            <a:noFill/>
          </a:ln>
        </p:spPr>
        <p:txBody>
          <a:bodyPr spcFirstLastPara="1" wrap="square" lIns="0" tIns="45700" rIns="0" bIns="45700" anchor="t" anchorCtr="0">
            <a:normAutofit/>
          </a:bodyPr>
          <a:lstStyle>
            <a:lvl1pPr marL="457200" lvl="0" indent="-228600" algn="l" rtl="0">
              <a:spcBef>
                <a:spcPts val="700"/>
              </a:spcBef>
              <a:spcAft>
                <a:spcPts val="0"/>
              </a:spcAft>
              <a:buSzPts val="1360"/>
              <a:buFont typeface="Gill Sans"/>
              <a:buNone/>
              <a:defRPr sz="1600"/>
            </a:lvl1pPr>
            <a:lvl2pPr marL="914400" lvl="1" indent="-228600" algn="l" rtl="0">
              <a:spcBef>
                <a:spcPts val="700"/>
              </a:spcBef>
              <a:spcAft>
                <a:spcPts val="0"/>
              </a:spcAft>
              <a:buSzPts val="1360"/>
              <a:buFont typeface="Gill Sans"/>
              <a:buNone/>
              <a:defRPr/>
            </a:lvl2pPr>
            <a:lvl3pPr marL="1371600" lvl="2" indent="-228600" algn="l" rtl="0">
              <a:spcBef>
                <a:spcPts val="700"/>
              </a:spcBef>
              <a:spcAft>
                <a:spcPts val="0"/>
              </a:spcAft>
              <a:buSzPts val="1190"/>
              <a:buFont typeface="Gill Sans"/>
              <a:buNone/>
              <a:defRPr/>
            </a:lvl3pPr>
            <a:lvl4pPr marL="1828800" lvl="3" indent="-228600" algn="l" rtl="0">
              <a:spcBef>
                <a:spcPts val="700"/>
              </a:spcBef>
              <a:spcAft>
                <a:spcPts val="0"/>
              </a:spcAft>
              <a:buSzPts val="1190"/>
              <a:buFont typeface="Gill Sans"/>
              <a:buNone/>
              <a:defRPr/>
            </a:lvl4pPr>
            <a:lvl5pPr marL="2286000" lvl="4" indent="-228600" algn="l" rtl="0">
              <a:spcBef>
                <a:spcPts val="700"/>
              </a:spcBef>
              <a:spcAft>
                <a:spcPts val="0"/>
              </a:spcAft>
              <a:buSzPts val="1190"/>
              <a:buFont typeface="Gill Sans"/>
              <a:buNone/>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30" name="Google Shape;230;p22"/>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1" name="Google Shape;231;p22"/>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2" name="Google Shape;232;p22"/>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3"/>
        <p:cNvGrpSpPr/>
        <p:nvPr/>
      </p:nvGrpSpPr>
      <p:grpSpPr>
        <a:xfrm>
          <a:off x="0" y="0"/>
          <a:ext cx="0" cy="0"/>
          <a:chOff x="0" y="0"/>
          <a:chExt cx="0" cy="0"/>
        </a:xfrm>
      </p:grpSpPr>
      <p:sp>
        <p:nvSpPr>
          <p:cNvPr id="234" name="Google Shape;234;p23"/>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5" name="Google Shape;235;p23"/>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6" name="Google Shape;236;p23"/>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7" name="Google Shape;237;p23"/>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8" name="Google Shape;238;p23"/>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9" name="Google Shape;239;p23"/>
          <p:cNvSpPr txBox="1">
            <a:spLocks noGrp="1"/>
          </p:cNvSpPr>
          <p:nvPr>
            <p:ph type="body" idx="1"/>
          </p:nvPr>
        </p:nvSpPr>
        <p:spPr>
          <a:xfrm rot="5400000">
            <a:off x="2686050" y="-666750"/>
            <a:ext cx="3771900" cy="77724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40" name="Google Shape;240;p23"/>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1" name="Google Shape;241;p23"/>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2" name="Google Shape;242;p23"/>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3"/>
        <p:cNvGrpSpPr/>
        <p:nvPr/>
      </p:nvGrpSpPr>
      <p:grpSpPr>
        <a:xfrm>
          <a:off x="0" y="0"/>
          <a:ext cx="0" cy="0"/>
          <a:chOff x="0" y="0"/>
          <a:chExt cx="0" cy="0"/>
        </a:xfrm>
      </p:grpSpPr>
      <p:sp>
        <p:nvSpPr>
          <p:cNvPr id="244" name="Google Shape;244;p24"/>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5" name="Google Shape;245;p24"/>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6" name="Google Shape;246;p24"/>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7" name="Google Shape;247;p24"/>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8" name="Google Shape;248;p24"/>
          <p:cNvSpPr txBox="1">
            <a:spLocks noGrp="1"/>
          </p:cNvSpPr>
          <p:nvPr>
            <p:ph type="title"/>
          </p:nvPr>
        </p:nvSpPr>
        <p:spPr>
          <a:xfrm rot="5400000">
            <a:off x="5220000" y="1638265"/>
            <a:ext cx="4876200" cy="20574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9" name="Google Shape;249;p24"/>
          <p:cNvSpPr txBox="1">
            <a:spLocks noGrp="1"/>
          </p:cNvSpPr>
          <p:nvPr>
            <p:ph type="body" idx="1"/>
          </p:nvPr>
        </p:nvSpPr>
        <p:spPr>
          <a:xfrm rot="5400000">
            <a:off x="1029000" y="-342935"/>
            <a:ext cx="4876200" cy="60198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50" name="Google Shape;250;p24"/>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1" name="Google Shape;251;p24"/>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2" name="Google Shape;252;p24"/>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4"/>
          <p:cNvSpPr/>
          <p:nvPr/>
        </p:nvSpPr>
        <p:spPr>
          <a:xfrm>
            <a:off x="0" y="4621213"/>
            <a:ext cx="9147175" cy="1095375"/>
          </a:xfrm>
          <a:custGeom>
            <a:avLst/>
            <a:gdLst/>
            <a:ahLst/>
            <a:cxnLst/>
            <a:rect l="l" t="t" r="r" b="b"/>
            <a:pathLst>
              <a:path w="9117860" h="1314449" extrusionOk="0">
                <a:moveTo>
                  <a:pt x="0" y="130968"/>
                </a:moveTo>
                <a:lnTo>
                  <a:pt x="6305550" y="1197768"/>
                </a:lnTo>
                <a:lnTo>
                  <a:pt x="9113111" y="0"/>
                </a:lnTo>
                <a:lnTo>
                  <a:pt x="9117860" y="1314449"/>
                </a:lnTo>
                <a:lnTo>
                  <a:pt x="0" y="1312068"/>
                </a:lnTo>
                <a:lnTo>
                  <a:pt x="0" y="130968"/>
                </a:lnTo>
                <a:close/>
              </a:path>
            </a:pathLst>
          </a:custGeom>
          <a:gradFill>
            <a:gsLst>
              <a:gs pos="0">
                <a:srgbClr val="D37E88"/>
              </a:gs>
              <a:gs pos="50000">
                <a:schemeClr val="accent1"/>
              </a:gs>
              <a:gs pos="100000">
                <a:srgbClr val="B9434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9" name="Google Shape;39;p4"/>
          <p:cNvSpPr/>
          <p:nvPr/>
        </p:nvSpPr>
        <p:spPr>
          <a:xfrm>
            <a:off x="0" y="4411663"/>
            <a:ext cx="9144000" cy="1201737"/>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 pos="100000">
                <a:srgbClr val="000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0" name="Google Shape;40;p4"/>
          <p:cNvSpPr/>
          <p:nvPr/>
        </p:nvSpPr>
        <p:spPr>
          <a:xfrm>
            <a:off x="-76" y="4411265"/>
            <a:ext cx="9144093" cy="1202532"/>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alpha val="0"/>
                </a:srgbClr>
              </a:gs>
              <a:gs pos="41000">
                <a:srgbClr val="000000">
                  <a:alpha val="0"/>
                </a:srgbClr>
              </a:gs>
              <a:gs pos="57000">
                <a:srgbClr val="4D4D4D"/>
              </a:gs>
              <a:gs pos="100000">
                <a:srgbClr val="000000">
                  <a:alpha val="0"/>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1" name="Google Shape;41;p4"/>
          <p:cNvSpPr/>
          <p:nvPr/>
        </p:nvSpPr>
        <p:spPr>
          <a:xfrm>
            <a:off x="0" y="4384675"/>
            <a:ext cx="9144000" cy="6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2" name="Google Shape;42;p4"/>
          <p:cNvSpPr/>
          <p:nvPr/>
        </p:nvSpPr>
        <p:spPr>
          <a:xfrm>
            <a:off x="0" y="4586288"/>
            <a:ext cx="9144000" cy="1058862"/>
          </a:xfrm>
          <a:custGeom>
            <a:avLst/>
            <a:gdLst/>
            <a:ahLst/>
            <a:cxnLst/>
            <a:rect l="l" t="t" r="r" b="b"/>
            <a:pathLst>
              <a:path w="9144066" h="1271150" extrusionOk="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3" name="Google Shape;43;p4"/>
          <p:cNvSpPr txBox="1">
            <a:spLocks noGrp="1"/>
          </p:cNvSpPr>
          <p:nvPr>
            <p:ph type="title"/>
          </p:nvPr>
        </p:nvSpPr>
        <p:spPr>
          <a:xfrm>
            <a:off x="722313" y="3028156"/>
            <a:ext cx="7772400" cy="1135063"/>
          </a:xfrm>
          <a:prstGeom prst="rect">
            <a:avLst/>
          </a:prstGeom>
          <a:noFill/>
          <a:ln>
            <a:noFill/>
          </a:ln>
        </p:spPr>
        <p:txBody>
          <a:bodyPr spcFirstLastPara="1" wrap="square" lIns="0" tIns="45700" rIns="0" bIns="45700" anchor="t" anchorCtr="0">
            <a:normAutofit/>
          </a:bodyPr>
          <a:lstStyle>
            <a:lvl1pPr lvl="0" algn="l">
              <a:spcBef>
                <a:spcPts val="0"/>
              </a:spcBef>
              <a:spcAft>
                <a:spcPts val="0"/>
              </a:spcAft>
              <a:buSzPts val="1400"/>
              <a:buNone/>
              <a:defRPr sz="4000" b="0" i="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body" idx="1"/>
          </p:nvPr>
        </p:nvSpPr>
        <p:spPr>
          <a:xfrm>
            <a:off x="722313" y="1778000"/>
            <a:ext cx="7772400" cy="1250156"/>
          </a:xfrm>
          <a:prstGeom prst="rect">
            <a:avLst/>
          </a:prstGeom>
          <a:noFill/>
          <a:ln>
            <a:noFill/>
          </a:ln>
        </p:spPr>
        <p:txBody>
          <a:bodyPr spcFirstLastPara="1" wrap="square" lIns="0" tIns="45700" rIns="0" bIns="45700" anchor="b" anchorCtr="0">
            <a:noAutofit/>
          </a:bodyPr>
          <a:lstStyle>
            <a:lvl1pPr marL="457200" lvl="0" indent="-228600" algn="l">
              <a:spcBef>
                <a:spcPts val="700"/>
              </a:spcBef>
              <a:spcAft>
                <a:spcPts val="0"/>
              </a:spcAft>
              <a:buSzPts val="1700"/>
              <a:buNone/>
              <a:defRPr sz="2000">
                <a:solidFill>
                  <a:schemeClr val="lt2"/>
                </a:solidFill>
                <a:latin typeface="Gill Sans"/>
                <a:ea typeface="Gill Sans"/>
                <a:cs typeface="Gill Sans"/>
                <a:sym typeface="Gill Sans"/>
              </a:defRPr>
            </a:lvl1pPr>
            <a:lvl2pPr marL="914400" lvl="1" indent="-228600" algn="l">
              <a:spcBef>
                <a:spcPts val="700"/>
              </a:spcBef>
              <a:spcAft>
                <a:spcPts val="0"/>
              </a:spcAft>
              <a:buSzPts val="1530"/>
              <a:buNone/>
              <a:defRPr sz="1800">
                <a:solidFill>
                  <a:schemeClr val="lt1"/>
                </a:solidFill>
              </a:defRPr>
            </a:lvl2pPr>
            <a:lvl3pPr marL="1371600" lvl="2" indent="-228600" algn="l">
              <a:spcBef>
                <a:spcPts val="700"/>
              </a:spcBef>
              <a:spcAft>
                <a:spcPts val="0"/>
              </a:spcAft>
              <a:buSzPts val="1360"/>
              <a:buNone/>
              <a:defRPr sz="1600">
                <a:solidFill>
                  <a:schemeClr val="lt1"/>
                </a:solidFill>
              </a:defRPr>
            </a:lvl3pPr>
            <a:lvl4pPr marL="1828800" lvl="3" indent="-228600" algn="l">
              <a:spcBef>
                <a:spcPts val="700"/>
              </a:spcBef>
              <a:spcAft>
                <a:spcPts val="0"/>
              </a:spcAft>
              <a:buSzPts val="1190"/>
              <a:buNone/>
              <a:defRPr sz="1400">
                <a:solidFill>
                  <a:schemeClr val="lt1"/>
                </a:solidFill>
              </a:defRPr>
            </a:lvl4pPr>
            <a:lvl5pPr marL="2286000" lvl="4" indent="-228600" algn="l">
              <a:spcBef>
                <a:spcPts val="700"/>
              </a:spcBef>
              <a:spcAft>
                <a:spcPts val="0"/>
              </a:spcAft>
              <a:buSzPts val="1190"/>
              <a:buNone/>
              <a:defRPr sz="1400">
                <a:solidFill>
                  <a:schemeClr val="lt1"/>
                </a:solidFill>
              </a:defRPr>
            </a:lvl5pPr>
            <a:lvl6pPr marL="2743200" lvl="5" indent="-228600" algn="l">
              <a:lnSpc>
                <a:spcPct val="100000"/>
              </a:lnSpc>
              <a:spcBef>
                <a:spcPts val="700"/>
              </a:spcBef>
              <a:spcAft>
                <a:spcPts val="0"/>
              </a:spcAft>
              <a:buSzPts val="1190"/>
              <a:buNone/>
              <a:defRPr sz="1400">
                <a:solidFill>
                  <a:schemeClr val="lt1"/>
                </a:solidFill>
              </a:defRPr>
            </a:lvl6pPr>
            <a:lvl7pPr marL="3200400" lvl="6" indent="-228600" algn="l">
              <a:lnSpc>
                <a:spcPct val="100000"/>
              </a:lnSpc>
              <a:spcBef>
                <a:spcPts val="700"/>
              </a:spcBef>
              <a:spcAft>
                <a:spcPts val="0"/>
              </a:spcAft>
              <a:buSzPts val="1190"/>
              <a:buNone/>
              <a:defRPr sz="1400">
                <a:solidFill>
                  <a:schemeClr val="lt1"/>
                </a:solidFill>
              </a:defRPr>
            </a:lvl7pPr>
            <a:lvl8pPr marL="3657600" lvl="7" indent="-228600" algn="l">
              <a:lnSpc>
                <a:spcPct val="100000"/>
              </a:lnSpc>
              <a:spcBef>
                <a:spcPts val="700"/>
              </a:spcBef>
              <a:spcAft>
                <a:spcPts val="0"/>
              </a:spcAft>
              <a:buSzPts val="1190"/>
              <a:buNone/>
              <a:defRPr sz="1400">
                <a:solidFill>
                  <a:schemeClr val="lt1"/>
                </a:solidFill>
              </a:defRPr>
            </a:lvl8pPr>
            <a:lvl9pPr marL="4114800" lvl="8" indent="-228600" algn="l">
              <a:lnSpc>
                <a:spcPct val="100000"/>
              </a:lnSpc>
              <a:spcBef>
                <a:spcPts val="700"/>
              </a:spcBef>
              <a:spcAft>
                <a:spcPts val="0"/>
              </a:spcAft>
              <a:buSzPts val="1190"/>
              <a:buNone/>
              <a:defRPr sz="1400">
                <a:solidFill>
                  <a:schemeClr val="lt1"/>
                </a:solidFill>
              </a:defRPr>
            </a:lvl9pPr>
          </a:lstStyle>
          <a:p>
            <a:endParaRPr/>
          </a:p>
        </p:txBody>
      </p:sp>
      <p:sp>
        <p:nvSpPr>
          <p:cNvPr id="45" name="Google Shape;45;p4"/>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8"/>
        <p:cNvGrpSpPr/>
        <p:nvPr/>
      </p:nvGrpSpPr>
      <p:grpSpPr>
        <a:xfrm>
          <a:off x="0" y="0"/>
          <a:ext cx="0" cy="0"/>
          <a:chOff x="0" y="0"/>
          <a:chExt cx="0" cy="0"/>
        </a:xfrm>
      </p:grpSpPr>
      <p:sp>
        <p:nvSpPr>
          <p:cNvPr id="49" name="Google Shape;49;p5"/>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0" name="Google Shape;50;p5"/>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1" name="Google Shape;51;p5"/>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2" name="Google Shape;52;p5"/>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3" name="Google Shape;53;p5"/>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
          <p:cNvSpPr txBox="1">
            <a:spLocks noGrp="1"/>
          </p:cNvSpPr>
          <p:nvPr>
            <p:ph type="body" idx="1"/>
          </p:nvPr>
        </p:nvSpPr>
        <p:spPr>
          <a:xfrm>
            <a:off x="685800" y="1280160"/>
            <a:ext cx="3657600" cy="323088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55" name="Google Shape;55;p5"/>
          <p:cNvSpPr txBox="1">
            <a:spLocks noGrp="1"/>
          </p:cNvSpPr>
          <p:nvPr>
            <p:ph type="body" idx="2"/>
          </p:nvPr>
        </p:nvSpPr>
        <p:spPr>
          <a:xfrm>
            <a:off x="4800600" y="1280160"/>
            <a:ext cx="3657600" cy="323088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56" name="Google Shape;56;p5"/>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9"/>
        <p:cNvGrpSpPr/>
        <p:nvPr/>
      </p:nvGrpSpPr>
      <p:grpSpPr>
        <a:xfrm>
          <a:off x="0" y="0"/>
          <a:ext cx="0" cy="0"/>
          <a:chOff x="0" y="0"/>
          <a:chExt cx="0" cy="0"/>
        </a:xfrm>
      </p:grpSpPr>
      <p:sp>
        <p:nvSpPr>
          <p:cNvPr id="60" name="Google Shape;60;p6"/>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1"/>
              </a:gs>
              <a:gs pos="28000">
                <a:schemeClr val="accent1"/>
              </a:gs>
              <a:gs pos="40000">
                <a:srgbClr val="D37E88"/>
              </a:gs>
              <a:gs pos="48000">
                <a:schemeClr val="accent1"/>
              </a:gs>
              <a:gs pos="100000">
                <a:schemeClr val="accent1"/>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1" name="Google Shape;61;p6"/>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3"/>
              </a:gs>
              <a:gs pos="52000">
                <a:srgbClr val="C1EAFF"/>
              </a:gs>
              <a:gs pos="66000">
                <a:schemeClr val="accent3"/>
              </a:gs>
              <a:gs pos="100000">
                <a:schemeClr val="accent3"/>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2" name="Google Shape;62;p6"/>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3" name="Google Shape;63;p6"/>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4" name="Google Shape;64;p6"/>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body" idx="1"/>
          </p:nvPr>
        </p:nvSpPr>
        <p:spPr>
          <a:xfrm>
            <a:off x="685800" y="1279261"/>
            <a:ext cx="3657600" cy="533135"/>
          </a:xfrm>
          <a:prstGeom prst="rect">
            <a:avLst/>
          </a:prstGeom>
          <a:noFill/>
          <a:ln>
            <a:noFill/>
          </a:ln>
        </p:spPr>
        <p:txBody>
          <a:bodyPr spcFirstLastPara="1" wrap="square" lIns="0" tIns="45700" rIns="0" bIns="45700" anchor="b" anchorCtr="0">
            <a:normAutofit/>
          </a:bodyPr>
          <a:lstStyle>
            <a:lvl1pPr marL="457200" lvl="0" indent="-228600" algn="l">
              <a:spcBef>
                <a:spcPts val="700"/>
              </a:spcBef>
              <a:spcAft>
                <a:spcPts val="0"/>
              </a:spcAft>
              <a:buSzPts val="1700"/>
              <a:buNone/>
              <a:defRPr sz="2000" b="0">
                <a:solidFill>
                  <a:schemeClr val="lt2"/>
                </a:solidFill>
                <a:latin typeface="Gill Sans"/>
                <a:ea typeface="Gill Sans"/>
                <a:cs typeface="Gill Sans"/>
                <a:sym typeface="Gill Sans"/>
              </a:defRPr>
            </a:lvl1pPr>
            <a:lvl2pPr marL="914400" lvl="1" indent="-228600" algn="l">
              <a:spcBef>
                <a:spcPts val="700"/>
              </a:spcBef>
              <a:spcAft>
                <a:spcPts val="0"/>
              </a:spcAft>
              <a:buSzPts val="1700"/>
              <a:buNone/>
              <a:defRPr sz="2000" b="1"/>
            </a:lvl2pPr>
            <a:lvl3pPr marL="1371600" lvl="2" indent="-228600" algn="l">
              <a:spcBef>
                <a:spcPts val="700"/>
              </a:spcBef>
              <a:spcAft>
                <a:spcPts val="0"/>
              </a:spcAft>
              <a:buSzPts val="1530"/>
              <a:buNone/>
              <a:defRPr sz="1800" b="1"/>
            </a:lvl3pPr>
            <a:lvl4pPr marL="1828800" lvl="3" indent="-228600" algn="l">
              <a:spcBef>
                <a:spcPts val="700"/>
              </a:spcBef>
              <a:spcAft>
                <a:spcPts val="0"/>
              </a:spcAft>
              <a:buSzPts val="1360"/>
              <a:buNone/>
              <a:defRPr sz="1600" b="1"/>
            </a:lvl4pPr>
            <a:lvl5pPr marL="2286000" lvl="4" indent="-228600" algn="l">
              <a:spcBef>
                <a:spcPts val="700"/>
              </a:spcBef>
              <a:spcAft>
                <a:spcPts val="0"/>
              </a:spcAft>
              <a:buSzPts val="1360"/>
              <a:buNone/>
              <a:defRPr sz="1600" b="1"/>
            </a:lvl5pPr>
            <a:lvl6pPr marL="2743200" lvl="5" indent="-228600" algn="l">
              <a:lnSpc>
                <a:spcPct val="100000"/>
              </a:lnSpc>
              <a:spcBef>
                <a:spcPts val="700"/>
              </a:spcBef>
              <a:spcAft>
                <a:spcPts val="0"/>
              </a:spcAft>
              <a:buSzPts val="1360"/>
              <a:buNone/>
              <a:defRPr sz="1600" b="1"/>
            </a:lvl6pPr>
            <a:lvl7pPr marL="3200400" lvl="6" indent="-228600" algn="l">
              <a:lnSpc>
                <a:spcPct val="100000"/>
              </a:lnSpc>
              <a:spcBef>
                <a:spcPts val="700"/>
              </a:spcBef>
              <a:spcAft>
                <a:spcPts val="0"/>
              </a:spcAft>
              <a:buSzPts val="1360"/>
              <a:buNone/>
              <a:defRPr sz="1600" b="1"/>
            </a:lvl7pPr>
            <a:lvl8pPr marL="3657600" lvl="7" indent="-228600" algn="l">
              <a:lnSpc>
                <a:spcPct val="100000"/>
              </a:lnSpc>
              <a:spcBef>
                <a:spcPts val="700"/>
              </a:spcBef>
              <a:spcAft>
                <a:spcPts val="0"/>
              </a:spcAft>
              <a:buSzPts val="1360"/>
              <a:buNone/>
              <a:defRPr sz="1600" b="1"/>
            </a:lvl8pPr>
            <a:lvl9pPr marL="4114800" lvl="8" indent="-228600" algn="l">
              <a:lnSpc>
                <a:spcPct val="100000"/>
              </a:lnSpc>
              <a:spcBef>
                <a:spcPts val="700"/>
              </a:spcBef>
              <a:spcAft>
                <a:spcPts val="0"/>
              </a:spcAft>
              <a:buSzPts val="1360"/>
              <a:buNone/>
              <a:defRPr sz="1600" b="1"/>
            </a:lvl9pPr>
          </a:lstStyle>
          <a:p>
            <a:endParaRPr/>
          </a:p>
        </p:txBody>
      </p:sp>
      <p:sp>
        <p:nvSpPr>
          <p:cNvPr id="66" name="Google Shape;66;p6"/>
          <p:cNvSpPr txBox="1">
            <a:spLocks noGrp="1"/>
          </p:cNvSpPr>
          <p:nvPr>
            <p:ph type="body" idx="2"/>
          </p:nvPr>
        </p:nvSpPr>
        <p:spPr>
          <a:xfrm>
            <a:off x="4800600" y="1279261"/>
            <a:ext cx="3657600" cy="533135"/>
          </a:xfrm>
          <a:prstGeom prst="rect">
            <a:avLst/>
          </a:prstGeom>
          <a:noFill/>
          <a:ln>
            <a:noFill/>
          </a:ln>
        </p:spPr>
        <p:txBody>
          <a:bodyPr spcFirstLastPara="1" wrap="square" lIns="0" tIns="45700" rIns="0" bIns="45700" anchor="b" anchorCtr="0">
            <a:normAutofit/>
          </a:bodyPr>
          <a:lstStyle>
            <a:lvl1pPr marL="457200" lvl="0" indent="-228600" algn="l">
              <a:spcBef>
                <a:spcPts val="700"/>
              </a:spcBef>
              <a:spcAft>
                <a:spcPts val="0"/>
              </a:spcAft>
              <a:buSzPts val="1700"/>
              <a:buNone/>
              <a:defRPr sz="2000" b="0">
                <a:solidFill>
                  <a:schemeClr val="lt2"/>
                </a:solidFill>
                <a:latin typeface="Gill Sans"/>
                <a:ea typeface="Gill Sans"/>
                <a:cs typeface="Gill Sans"/>
                <a:sym typeface="Gill Sans"/>
              </a:defRPr>
            </a:lvl1pPr>
            <a:lvl2pPr marL="914400" lvl="1" indent="-228600" algn="l">
              <a:spcBef>
                <a:spcPts val="700"/>
              </a:spcBef>
              <a:spcAft>
                <a:spcPts val="0"/>
              </a:spcAft>
              <a:buSzPts val="1700"/>
              <a:buNone/>
              <a:defRPr sz="2000" b="1"/>
            </a:lvl2pPr>
            <a:lvl3pPr marL="1371600" lvl="2" indent="-228600" algn="l">
              <a:spcBef>
                <a:spcPts val="700"/>
              </a:spcBef>
              <a:spcAft>
                <a:spcPts val="0"/>
              </a:spcAft>
              <a:buSzPts val="1530"/>
              <a:buNone/>
              <a:defRPr sz="1800" b="1"/>
            </a:lvl3pPr>
            <a:lvl4pPr marL="1828800" lvl="3" indent="-228600" algn="l">
              <a:spcBef>
                <a:spcPts val="700"/>
              </a:spcBef>
              <a:spcAft>
                <a:spcPts val="0"/>
              </a:spcAft>
              <a:buSzPts val="1360"/>
              <a:buNone/>
              <a:defRPr sz="1600" b="1"/>
            </a:lvl4pPr>
            <a:lvl5pPr marL="2286000" lvl="4" indent="-228600" algn="l">
              <a:spcBef>
                <a:spcPts val="700"/>
              </a:spcBef>
              <a:spcAft>
                <a:spcPts val="0"/>
              </a:spcAft>
              <a:buSzPts val="1360"/>
              <a:buNone/>
              <a:defRPr sz="1600" b="1"/>
            </a:lvl5pPr>
            <a:lvl6pPr marL="2743200" lvl="5" indent="-228600" algn="l">
              <a:lnSpc>
                <a:spcPct val="100000"/>
              </a:lnSpc>
              <a:spcBef>
                <a:spcPts val="700"/>
              </a:spcBef>
              <a:spcAft>
                <a:spcPts val="0"/>
              </a:spcAft>
              <a:buSzPts val="1360"/>
              <a:buNone/>
              <a:defRPr sz="1600" b="1"/>
            </a:lvl6pPr>
            <a:lvl7pPr marL="3200400" lvl="6" indent="-228600" algn="l">
              <a:lnSpc>
                <a:spcPct val="100000"/>
              </a:lnSpc>
              <a:spcBef>
                <a:spcPts val="700"/>
              </a:spcBef>
              <a:spcAft>
                <a:spcPts val="0"/>
              </a:spcAft>
              <a:buSzPts val="1360"/>
              <a:buNone/>
              <a:defRPr sz="1600" b="1"/>
            </a:lvl7pPr>
            <a:lvl8pPr marL="3657600" lvl="7" indent="-228600" algn="l">
              <a:lnSpc>
                <a:spcPct val="100000"/>
              </a:lnSpc>
              <a:spcBef>
                <a:spcPts val="700"/>
              </a:spcBef>
              <a:spcAft>
                <a:spcPts val="0"/>
              </a:spcAft>
              <a:buSzPts val="1360"/>
              <a:buNone/>
              <a:defRPr sz="1600" b="1"/>
            </a:lvl8pPr>
            <a:lvl9pPr marL="4114800" lvl="8" indent="-228600" algn="l">
              <a:lnSpc>
                <a:spcPct val="100000"/>
              </a:lnSpc>
              <a:spcBef>
                <a:spcPts val="700"/>
              </a:spcBef>
              <a:spcAft>
                <a:spcPts val="0"/>
              </a:spcAft>
              <a:buSzPts val="1360"/>
              <a:buNone/>
              <a:defRPr sz="1600" b="1"/>
            </a:lvl9pPr>
          </a:lstStyle>
          <a:p>
            <a:endParaRPr/>
          </a:p>
        </p:txBody>
      </p:sp>
      <p:sp>
        <p:nvSpPr>
          <p:cNvPr id="67" name="Google Shape;67;p6"/>
          <p:cNvSpPr txBox="1">
            <a:spLocks noGrp="1"/>
          </p:cNvSpPr>
          <p:nvPr>
            <p:ph type="body" idx="3"/>
          </p:nvPr>
        </p:nvSpPr>
        <p:spPr>
          <a:xfrm>
            <a:off x="685800" y="1841500"/>
            <a:ext cx="3657600" cy="26670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68" name="Google Shape;68;p6"/>
          <p:cNvSpPr txBox="1">
            <a:spLocks noGrp="1"/>
          </p:cNvSpPr>
          <p:nvPr>
            <p:ph type="body" idx="4"/>
          </p:nvPr>
        </p:nvSpPr>
        <p:spPr>
          <a:xfrm>
            <a:off x="4800600" y="1841500"/>
            <a:ext cx="3657600" cy="26670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69" name="Google Shape;69;p6"/>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7"/>
          <p:cNvSpPr/>
          <p:nvPr/>
        </p:nvSpPr>
        <p:spPr>
          <a:xfrm>
            <a:off x="0" y="4175125"/>
            <a:ext cx="7439025" cy="1309688"/>
          </a:xfrm>
          <a:custGeom>
            <a:avLst/>
            <a:gdLst/>
            <a:ahLst/>
            <a:cxnLst/>
            <a:rect l="l" t="t" r="r" b="b"/>
            <a:pathLst>
              <a:path w="7415827" h="1571625" extrusionOk="0">
                <a:moveTo>
                  <a:pt x="0" y="0"/>
                </a:moveTo>
                <a:lnTo>
                  <a:pt x="7415827" y="866775"/>
                </a:lnTo>
                <a:lnTo>
                  <a:pt x="0" y="1571625"/>
                </a:lnTo>
                <a:lnTo>
                  <a:pt x="0" y="0"/>
                </a:lnTo>
                <a:close/>
              </a:path>
            </a:pathLst>
          </a:custGeom>
          <a:gradFill>
            <a:gsLst>
              <a:gs pos="0">
                <a:srgbClr val="000000"/>
              </a:gs>
              <a:gs pos="24000">
                <a:srgbClr val="333333"/>
              </a:gs>
              <a:gs pos="90000">
                <a:srgbClr val="000000"/>
              </a:gs>
              <a:gs pos="100000">
                <a:srgbClr val="000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4" name="Google Shape;74;p7"/>
          <p:cNvSpPr/>
          <p:nvPr/>
        </p:nvSpPr>
        <p:spPr>
          <a:xfrm>
            <a:off x="0" y="4776788"/>
            <a:ext cx="9147175" cy="938212"/>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1"/>
              </a:gs>
              <a:gs pos="39000">
                <a:schemeClr val="accent1"/>
              </a:gs>
              <a:gs pos="50000">
                <a:srgbClr val="D37E88"/>
              </a:gs>
              <a:gs pos="58000">
                <a:schemeClr val="accent1"/>
              </a:gs>
              <a:gs pos="100000">
                <a:schemeClr val="accent1"/>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5" name="Google Shape;75;p7"/>
          <p:cNvSpPr/>
          <p:nvPr/>
        </p:nvSpPr>
        <p:spPr>
          <a:xfrm>
            <a:off x="0" y="4144963"/>
            <a:ext cx="7675563" cy="773112"/>
          </a:xfrm>
          <a:custGeom>
            <a:avLst/>
            <a:gdLst/>
            <a:ahLst/>
            <a:cxnLst/>
            <a:rect l="l" t="t" r="r" b="b"/>
            <a:pathLst>
              <a:path w="7674867" h="928299" extrusionOk="0">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6" name="Google Shape;76;p7"/>
          <p:cNvSpPr/>
          <p:nvPr/>
        </p:nvSpPr>
        <p:spPr>
          <a:xfrm>
            <a:off x="-3175" y="4746625"/>
            <a:ext cx="9147175" cy="77470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7" name="Google Shape;77;p7"/>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7"/>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7"/>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8"/>
          <p:cNvSpPr/>
          <p:nvPr/>
        </p:nvSpPr>
        <p:spPr>
          <a:xfrm>
            <a:off x="0" y="4776788"/>
            <a:ext cx="9147175" cy="938212"/>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3"/>
              </a:gs>
              <a:gs pos="39000">
                <a:schemeClr val="accent3"/>
              </a:gs>
              <a:gs pos="50000">
                <a:srgbClr val="C1EAFF"/>
              </a:gs>
              <a:gs pos="58000">
                <a:schemeClr val="accent3"/>
              </a:gs>
              <a:gs pos="100000">
                <a:schemeClr val="accent3"/>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3" name="Google Shape;83;p8"/>
          <p:cNvSpPr/>
          <p:nvPr/>
        </p:nvSpPr>
        <p:spPr>
          <a:xfrm>
            <a:off x="0" y="4484688"/>
            <a:ext cx="3286125" cy="1006475"/>
          </a:xfrm>
          <a:custGeom>
            <a:avLst/>
            <a:gdLst/>
            <a:ahLst/>
            <a:cxnLst/>
            <a:rect l="l" t="t" r="r" b="b"/>
            <a:pathLst>
              <a:path w="7227290" h="1207294" extrusionOk="0">
                <a:moveTo>
                  <a:pt x="0" y="0"/>
                </a:moveTo>
                <a:lnTo>
                  <a:pt x="7227290" y="885825"/>
                </a:lnTo>
                <a:lnTo>
                  <a:pt x="0" y="1207294"/>
                </a:lnTo>
                <a:lnTo>
                  <a:pt x="0" y="0"/>
                </a:lnTo>
                <a:close/>
              </a:path>
            </a:pathLst>
          </a:custGeom>
          <a:gradFill>
            <a:gsLst>
              <a:gs pos="0">
                <a:srgbClr val="000000"/>
              </a:gs>
              <a:gs pos="24000">
                <a:srgbClr val="333333"/>
              </a:gs>
              <a:gs pos="90000">
                <a:srgbClr val="000000"/>
              </a:gs>
              <a:gs pos="100000">
                <a:srgbClr val="000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4" name="Google Shape;84;p8"/>
          <p:cNvSpPr/>
          <p:nvPr/>
        </p:nvSpPr>
        <p:spPr>
          <a:xfrm>
            <a:off x="-3175" y="4746625"/>
            <a:ext cx="9147175" cy="77470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5" name="Google Shape;85;p8"/>
          <p:cNvSpPr/>
          <p:nvPr/>
        </p:nvSpPr>
        <p:spPr>
          <a:xfrm>
            <a:off x="0" y="4456113"/>
            <a:ext cx="3425825" cy="787400"/>
          </a:xfrm>
          <a:custGeom>
            <a:avLst/>
            <a:gdLst/>
            <a:ahLst/>
            <a:cxnLst/>
            <a:rect l="l" t="t" r="r" b="b"/>
            <a:pathLst>
              <a:path w="3426231" h="944725" extrusionOk="0">
                <a:moveTo>
                  <a:pt x="1" y="0"/>
                </a:moveTo>
                <a:cubicBezTo>
                  <a:pt x="1" y="25222"/>
                  <a:pt x="0" y="50443"/>
                  <a:pt x="0" y="75665"/>
                </a:cubicBezTo>
                <a:lnTo>
                  <a:pt x="3204530" y="944725"/>
                </a:lnTo>
                <a:lnTo>
                  <a:pt x="3426231" y="923877"/>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6" name="Google Shape;86;p8"/>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8"/>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8"/>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9"/>
        <p:cNvGrpSpPr/>
        <p:nvPr/>
      </p:nvGrpSpPr>
      <p:grpSpPr>
        <a:xfrm>
          <a:off x="0" y="0"/>
          <a:ext cx="0" cy="0"/>
          <a:chOff x="0" y="0"/>
          <a:chExt cx="0" cy="0"/>
        </a:xfrm>
      </p:grpSpPr>
      <p:sp>
        <p:nvSpPr>
          <p:cNvPr id="90" name="Google Shape;90;p9"/>
          <p:cNvSpPr/>
          <p:nvPr/>
        </p:nvSpPr>
        <p:spPr>
          <a:xfrm>
            <a:off x="0" y="4175125"/>
            <a:ext cx="7439025" cy="1309688"/>
          </a:xfrm>
          <a:custGeom>
            <a:avLst/>
            <a:gdLst/>
            <a:ahLst/>
            <a:cxnLst/>
            <a:rect l="l" t="t" r="r" b="b"/>
            <a:pathLst>
              <a:path w="7415827" h="1571625" extrusionOk="0">
                <a:moveTo>
                  <a:pt x="0" y="0"/>
                </a:moveTo>
                <a:lnTo>
                  <a:pt x="7415827" y="866775"/>
                </a:lnTo>
                <a:lnTo>
                  <a:pt x="0" y="1571625"/>
                </a:lnTo>
                <a:lnTo>
                  <a:pt x="0" y="0"/>
                </a:lnTo>
                <a:close/>
              </a:path>
            </a:pathLst>
          </a:custGeom>
          <a:gradFill>
            <a:gsLst>
              <a:gs pos="0">
                <a:srgbClr val="000000"/>
              </a:gs>
              <a:gs pos="24000">
                <a:srgbClr val="333333"/>
              </a:gs>
              <a:gs pos="90000">
                <a:srgbClr val="000000"/>
              </a:gs>
              <a:gs pos="100000">
                <a:srgbClr val="000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1" name="Google Shape;91;p9"/>
          <p:cNvSpPr/>
          <p:nvPr/>
        </p:nvSpPr>
        <p:spPr>
          <a:xfrm>
            <a:off x="0" y="4776788"/>
            <a:ext cx="9147175" cy="938212"/>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1"/>
              </a:gs>
              <a:gs pos="39000">
                <a:schemeClr val="accent1"/>
              </a:gs>
              <a:gs pos="50000">
                <a:srgbClr val="D37E88"/>
              </a:gs>
              <a:gs pos="58000">
                <a:schemeClr val="accent1"/>
              </a:gs>
              <a:gs pos="100000">
                <a:schemeClr val="accent1"/>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2" name="Google Shape;92;p9"/>
          <p:cNvSpPr/>
          <p:nvPr/>
        </p:nvSpPr>
        <p:spPr>
          <a:xfrm>
            <a:off x="0" y="4144963"/>
            <a:ext cx="7675563" cy="773112"/>
          </a:xfrm>
          <a:custGeom>
            <a:avLst/>
            <a:gdLst/>
            <a:ahLst/>
            <a:cxnLst/>
            <a:rect l="l" t="t" r="r" b="b"/>
            <a:pathLst>
              <a:path w="7674867" h="928299" extrusionOk="0">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3" name="Google Shape;93;p9"/>
          <p:cNvSpPr/>
          <p:nvPr/>
        </p:nvSpPr>
        <p:spPr>
          <a:xfrm>
            <a:off x="-3175" y="4746625"/>
            <a:ext cx="9147175" cy="77470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4" name="Google Shape;94;p9"/>
          <p:cNvSpPr txBox="1">
            <a:spLocks noGrp="1"/>
          </p:cNvSpPr>
          <p:nvPr>
            <p:ph type="title"/>
          </p:nvPr>
        </p:nvSpPr>
        <p:spPr>
          <a:xfrm>
            <a:off x="676656" y="508000"/>
            <a:ext cx="3383280" cy="762000"/>
          </a:xfrm>
          <a:prstGeom prst="rect">
            <a:avLst/>
          </a:prstGeom>
          <a:noFill/>
          <a:ln>
            <a:noFill/>
          </a:ln>
        </p:spPr>
        <p:txBody>
          <a:bodyPr spcFirstLastPara="1" wrap="square" lIns="0" tIns="45700" rIns="0" bIns="45700" anchor="b" anchorCtr="0">
            <a:noAutofit/>
          </a:bodyPr>
          <a:lstStyle>
            <a:lvl1pPr lvl="0" algn="l">
              <a:spcBef>
                <a:spcPts val="0"/>
              </a:spcBef>
              <a:spcAft>
                <a:spcPts val="0"/>
              </a:spcAft>
              <a:buSzPts val="1400"/>
              <a:buNone/>
              <a:defRPr sz="22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4572000" y="508000"/>
            <a:ext cx="3886200" cy="34925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96" name="Google Shape;96;p9"/>
          <p:cNvSpPr txBox="1">
            <a:spLocks noGrp="1"/>
          </p:cNvSpPr>
          <p:nvPr>
            <p:ph type="body" idx="2"/>
          </p:nvPr>
        </p:nvSpPr>
        <p:spPr>
          <a:xfrm>
            <a:off x="676274" y="1272540"/>
            <a:ext cx="3383280" cy="2743200"/>
          </a:xfrm>
          <a:prstGeom prst="rect">
            <a:avLst/>
          </a:prstGeom>
          <a:noFill/>
          <a:ln>
            <a:noFill/>
          </a:ln>
        </p:spPr>
        <p:txBody>
          <a:bodyPr spcFirstLastPara="1" wrap="square" lIns="0" tIns="45700" rIns="0" bIns="45700" anchor="t" anchorCtr="0">
            <a:normAutofit/>
          </a:bodyPr>
          <a:lstStyle>
            <a:lvl1pPr marL="457200" lvl="0" indent="-228600" algn="l">
              <a:spcBef>
                <a:spcPts val="700"/>
              </a:spcBef>
              <a:spcAft>
                <a:spcPts val="0"/>
              </a:spcAft>
              <a:buSzPts val="1360"/>
              <a:buFont typeface="Gill Sans"/>
              <a:buNone/>
              <a:defRPr sz="1600"/>
            </a:lvl1pPr>
            <a:lvl2pPr marL="914400" lvl="1" indent="-228600" algn="l">
              <a:spcBef>
                <a:spcPts val="700"/>
              </a:spcBef>
              <a:spcAft>
                <a:spcPts val="0"/>
              </a:spcAft>
              <a:buSzPts val="1360"/>
              <a:buFont typeface="Gill Sans"/>
              <a:buNone/>
              <a:defRPr/>
            </a:lvl2pPr>
            <a:lvl3pPr marL="1371600" lvl="2" indent="-228600" algn="l">
              <a:spcBef>
                <a:spcPts val="700"/>
              </a:spcBef>
              <a:spcAft>
                <a:spcPts val="0"/>
              </a:spcAft>
              <a:buSzPts val="1190"/>
              <a:buFont typeface="Gill Sans"/>
              <a:buNone/>
              <a:defRPr/>
            </a:lvl3pPr>
            <a:lvl4pPr marL="1828800" lvl="3" indent="-228600" algn="l">
              <a:spcBef>
                <a:spcPts val="700"/>
              </a:spcBef>
              <a:spcAft>
                <a:spcPts val="0"/>
              </a:spcAft>
              <a:buSzPts val="1190"/>
              <a:buFont typeface="Gill Sans"/>
              <a:buNone/>
              <a:defRPr/>
            </a:lvl4pPr>
            <a:lvl5pPr marL="2286000" lvl="4" indent="-228600" algn="l">
              <a:spcBef>
                <a:spcPts val="700"/>
              </a:spcBef>
              <a:spcAft>
                <a:spcPts val="0"/>
              </a:spcAft>
              <a:buSzPts val="1190"/>
              <a:buFont typeface="Gill Sans"/>
              <a:buNone/>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97" name="Google Shape;97;p9"/>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0"/>
        <p:cNvGrpSpPr/>
        <p:nvPr/>
      </p:nvGrpSpPr>
      <p:grpSpPr>
        <a:xfrm>
          <a:off x="0" y="0"/>
          <a:ext cx="0" cy="0"/>
          <a:chOff x="0" y="0"/>
          <a:chExt cx="0" cy="0"/>
        </a:xfrm>
      </p:grpSpPr>
      <p:sp>
        <p:nvSpPr>
          <p:cNvPr id="101" name="Google Shape;101;p10"/>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1"/>
              </a:gs>
              <a:gs pos="28000">
                <a:schemeClr val="accent1"/>
              </a:gs>
              <a:gs pos="40000">
                <a:srgbClr val="D37E88"/>
              </a:gs>
              <a:gs pos="48000">
                <a:schemeClr val="accent1"/>
              </a:gs>
              <a:gs pos="100000">
                <a:schemeClr val="accent1"/>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2" name="Google Shape;102;p10"/>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3"/>
              </a:gs>
              <a:gs pos="52000">
                <a:srgbClr val="C1EAFF"/>
              </a:gs>
              <a:gs pos="66000">
                <a:schemeClr val="accent3"/>
              </a:gs>
              <a:gs pos="100000">
                <a:schemeClr val="accent3"/>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3" name="Google Shape;103;p10"/>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4" name="Google Shape;104;p10"/>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5" name="Google Shape;105;p10"/>
          <p:cNvSpPr>
            <a:spLocks noGrp="1"/>
          </p:cNvSpPr>
          <p:nvPr>
            <p:ph type="pic" idx="2"/>
          </p:nvPr>
        </p:nvSpPr>
        <p:spPr>
          <a:xfrm>
            <a:off x="4572000" y="508001"/>
            <a:ext cx="3886200" cy="3492499"/>
          </a:xfrm>
          <a:prstGeom prst="rect">
            <a:avLst/>
          </a:prstGeom>
          <a:noFill/>
          <a:ln w="79375" cap="flat" cmpd="sng">
            <a:solidFill>
              <a:schemeClr val="lt1"/>
            </a:solidFill>
            <a:prstDash val="solid"/>
            <a:miter lim="800000"/>
            <a:headEnd type="none" w="sm" len="sm"/>
            <a:tailEnd type="none" w="sm" len="sm"/>
          </a:ln>
          <a:effectLst>
            <a:outerShdw blurRad="50800" dist="38100" dir="5400000" algn="ctr" rotWithShape="0">
              <a:srgbClr val="000000">
                <a:alpha val="41960"/>
              </a:srgbClr>
            </a:outerShdw>
          </a:effectLst>
        </p:spPr>
      </p:sp>
      <p:sp>
        <p:nvSpPr>
          <p:cNvPr id="106" name="Google Shape;106;p10"/>
          <p:cNvSpPr txBox="1">
            <a:spLocks noGrp="1"/>
          </p:cNvSpPr>
          <p:nvPr>
            <p:ph type="title"/>
          </p:nvPr>
        </p:nvSpPr>
        <p:spPr>
          <a:xfrm>
            <a:off x="676656" y="508000"/>
            <a:ext cx="3383280" cy="762000"/>
          </a:xfrm>
          <a:prstGeom prst="rect">
            <a:avLst/>
          </a:prstGeom>
          <a:noFill/>
          <a:ln>
            <a:noFill/>
          </a:ln>
        </p:spPr>
        <p:txBody>
          <a:bodyPr spcFirstLastPara="1" wrap="square" lIns="0" tIns="45700" rIns="0" bIns="45700" anchor="b" anchorCtr="0">
            <a:noAutofit/>
          </a:bodyPr>
          <a:lstStyle>
            <a:lvl1pPr lvl="0" algn="l">
              <a:spcBef>
                <a:spcPts val="0"/>
              </a:spcBef>
              <a:spcAft>
                <a:spcPts val="0"/>
              </a:spcAft>
              <a:buSzPts val="1400"/>
              <a:buNone/>
              <a:defRPr sz="22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body" idx="1"/>
          </p:nvPr>
        </p:nvSpPr>
        <p:spPr>
          <a:xfrm>
            <a:off x="676657" y="1270000"/>
            <a:ext cx="3381375" cy="2746375"/>
          </a:xfrm>
          <a:prstGeom prst="rect">
            <a:avLst/>
          </a:prstGeom>
          <a:noFill/>
          <a:ln>
            <a:noFill/>
          </a:ln>
        </p:spPr>
        <p:txBody>
          <a:bodyPr spcFirstLastPara="1" wrap="square" lIns="0" tIns="45700" rIns="0" bIns="45700" anchor="t" anchorCtr="0">
            <a:normAutofit/>
          </a:bodyPr>
          <a:lstStyle>
            <a:lvl1pPr marL="457200" lvl="0" indent="-228600" algn="l">
              <a:spcBef>
                <a:spcPts val="700"/>
              </a:spcBef>
              <a:spcAft>
                <a:spcPts val="0"/>
              </a:spcAft>
              <a:buSzPts val="1360"/>
              <a:buFont typeface="Gill Sans"/>
              <a:buNone/>
              <a:defRPr sz="1600"/>
            </a:lvl1pPr>
            <a:lvl2pPr marL="914400" lvl="1" indent="-228600" algn="l">
              <a:spcBef>
                <a:spcPts val="700"/>
              </a:spcBef>
              <a:spcAft>
                <a:spcPts val="0"/>
              </a:spcAft>
              <a:buSzPts val="1360"/>
              <a:buFont typeface="Gill Sans"/>
              <a:buNone/>
              <a:defRPr/>
            </a:lvl2pPr>
            <a:lvl3pPr marL="1371600" lvl="2" indent="-228600" algn="l">
              <a:spcBef>
                <a:spcPts val="700"/>
              </a:spcBef>
              <a:spcAft>
                <a:spcPts val="0"/>
              </a:spcAft>
              <a:buSzPts val="1190"/>
              <a:buFont typeface="Gill Sans"/>
              <a:buNone/>
              <a:defRPr/>
            </a:lvl3pPr>
            <a:lvl4pPr marL="1828800" lvl="3" indent="-228600" algn="l">
              <a:spcBef>
                <a:spcPts val="700"/>
              </a:spcBef>
              <a:spcAft>
                <a:spcPts val="0"/>
              </a:spcAft>
              <a:buSzPts val="1190"/>
              <a:buFont typeface="Gill Sans"/>
              <a:buNone/>
              <a:defRPr/>
            </a:lvl4pPr>
            <a:lvl5pPr marL="2286000" lvl="4" indent="-228600" algn="l">
              <a:spcBef>
                <a:spcPts val="700"/>
              </a:spcBef>
              <a:spcAft>
                <a:spcPts val="0"/>
              </a:spcAft>
              <a:buSzPts val="1190"/>
              <a:buFont typeface="Gill Sans"/>
              <a:buNone/>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108" name="Google Shape;108;p10"/>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0"/>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0"/>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0" y="0"/>
            <a:ext cx="1306297" cy="1428750"/>
          </a:xfrm>
          <a:custGeom>
            <a:avLst/>
            <a:gdLst/>
            <a:ahLst/>
            <a:cxnLst/>
            <a:rect l="l" t="t" r="r" b="b"/>
            <a:pathLst>
              <a:path w="17143" h="30000" extrusionOk="0">
                <a:moveTo>
                  <a:pt x="0" y="15000"/>
                </a:moveTo>
                <a:lnTo>
                  <a:pt x="0" y="0"/>
                </a:lnTo>
                <a:lnTo>
                  <a:pt x="8571" y="0"/>
                </a:lnTo>
                <a:lnTo>
                  <a:pt x="8571" y="0"/>
                </a:lnTo>
                <a:lnTo>
                  <a:pt x="8571" y="0"/>
                </a:lnTo>
                <a:lnTo>
                  <a:pt x="17143" y="0"/>
                </a:lnTo>
                <a:lnTo>
                  <a:pt x="17143" y="15000"/>
                </a:lnTo>
                <a:lnTo>
                  <a:pt x="17143" y="15000"/>
                </a:lnTo>
                <a:lnTo>
                  <a:pt x="17143" y="15000"/>
                </a:lnTo>
                <a:lnTo>
                  <a:pt x="17143" y="30000"/>
                </a:lnTo>
                <a:lnTo>
                  <a:pt x="8571" y="30000"/>
                </a:lnTo>
                <a:lnTo>
                  <a:pt x="8571" y="30000"/>
                </a:lnTo>
                <a:lnTo>
                  <a:pt x="8571" y="30000"/>
                </a:lnTo>
                <a:lnTo>
                  <a:pt x="0" y="30000"/>
                </a:lnTo>
                <a:lnTo>
                  <a:pt x="0" y="15000"/>
                </a:lnTo>
                <a:lnTo>
                  <a:pt x="0" y="15000"/>
                </a:lnTo>
                <a:lnTo>
                  <a:pt x="0" y="1500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1"/>
          <p:cNvSpPr txBox="1">
            <a:spLocks noGrp="1"/>
          </p:cNvSpPr>
          <p:nvPr>
            <p:ph type="body" idx="1"/>
          </p:nvPr>
        </p:nvSpPr>
        <p:spPr>
          <a:xfrm>
            <a:off x="685800" y="1333500"/>
            <a:ext cx="7772400" cy="3771900"/>
          </a:xfrm>
          <a:prstGeom prst="rect">
            <a:avLst/>
          </a:prstGeom>
          <a:noFill/>
          <a:ln>
            <a:noFill/>
          </a:ln>
        </p:spPr>
        <p:txBody>
          <a:bodyPr spcFirstLastPara="1" wrap="square" lIns="0" tIns="45700" rIns="0" bIns="45700" anchor="t" anchorCtr="0">
            <a:noAutofit/>
          </a:bodyPr>
          <a:lstStyle>
            <a:lvl1pPr marL="457200" marR="0" lvl="0" indent="-336550" algn="l" rtl="0">
              <a:spcBef>
                <a:spcPts val="700"/>
              </a:spcBef>
              <a:spcAft>
                <a:spcPts val="0"/>
              </a:spcAft>
              <a:buClr>
                <a:schemeClr val="accent1"/>
              </a:buClr>
              <a:buSzPts val="1700"/>
              <a:buFont typeface="Noto Sans Symbols"/>
              <a:buChar char="▶"/>
              <a:defRPr sz="2000" b="0" i="0" u="none" strike="noStrike" cap="none">
                <a:solidFill>
                  <a:schemeClr val="lt1"/>
                </a:solidFill>
                <a:latin typeface="Gill Sans"/>
                <a:ea typeface="Gill Sans"/>
                <a:cs typeface="Gill Sans"/>
                <a:sym typeface="Gill Sans"/>
              </a:defRPr>
            </a:lvl1pPr>
            <a:lvl2pPr marL="914400" marR="0" lvl="1" indent="-314960" algn="l" rtl="0">
              <a:spcBef>
                <a:spcPts val="700"/>
              </a:spcBef>
              <a:spcAft>
                <a:spcPts val="0"/>
              </a:spcAft>
              <a:buClr>
                <a:schemeClr val="accent1"/>
              </a:buClr>
              <a:buSzPts val="1360"/>
              <a:buFont typeface="Noto Sans Symbols"/>
              <a:buChar char="▶"/>
              <a:defRPr sz="1600" b="0" i="0" u="none" strike="noStrike" cap="none">
                <a:solidFill>
                  <a:schemeClr val="lt1"/>
                </a:solidFill>
                <a:latin typeface="Gill Sans"/>
                <a:ea typeface="Gill Sans"/>
                <a:cs typeface="Gill Sans"/>
                <a:sym typeface="Gill Sans"/>
              </a:defRPr>
            </a:lvl2pPr>
            <a:lvl3pPr marL="1371600" marR="0" lvl="2"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3pPr>
            <a:lvl4pPr marL="1828800" marR="0" lvl="3"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4pPr>
            <a:lvl5pPr marL="2286000" marR="0" lvl="4"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5pPr>
            <a:lvl6pPr marL="2743200" marR="0" lvl="5" indent="-304164"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6pPr>
            <a:lvl7pPr marL="3200400" marR="0" lvl="6" indent="-304164"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7pPr>
            <a:lvl8pPr marL="3657600" marR="0" lvl="7" indent="-304165"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8pPr>
            <a:lvl9pPr marL="4114800" marR="0" lvl="8" indent="-304165"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9pPr>
          </a:lstStyle>
          <a:p>
            <a:endParaRPr/>
          </a:p>
        </p:txBody>
      </p:sp>
      <p:sp>
        <p:nvSpPr>
          <p:cNvPr id="13" name="Google Shape;13;p1"/>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marR="0" lvl="0" algn="r" rtl="0">
              <a:spcBef>
                <a:spcPts val="0"/>
              </a:spcBef>
              <a:spcAft>
                <a:spcPts val="0"/>
              </a:spcAft>
              <a:buSzPts val="1400"/>
              <a:buNone/>
              <a:defRPr sz="900" b="0" i="0" u="none" strike="noStrike" cap="none">
                <a:solidFill>
                  <a:srgbClr val="4D4D4D"/>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1"/>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900" b="0" i="0" u="none" strike="noStrike" cap="none">
                <a:solidFill>
                  <a:srgbClr val="4D4D4D"/>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5" name="Google Shape;15;p1"/>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13"/>
          <p:cNvSpPr/>
          <p:nvPr/>
        </p:nvSpPr>
        <p:spPr>
          <a:xfrm>
            <a:off x="0" y="0"/>
            <a:ext cx="1306297" cy="1428750"/>
          </a:xfrm>
          <a:custGeom>
            <a:avLst/>
            <a:gdLst/>
            <a:ahLst/>
            <a:cxnLst/>
            <a:rect l="l" t="t" r="r" b="b"/>
            <a:pathLst>
              <a:path w="17143" h="30000" extrusionOk="0">
                <a:moveTo>
                  <a:pt x="0" y="15000"/>
                </a:moveTo>
                <a:lnTo>
                  <a:pt x="0" y="0"/>
                </a:lnTo>
                <a:lnTo>
                  <a:pt x="8571" y="0"/>
                </a:lnTo>
                <a:lnTo>
                  <a:pt x="8571" y="0"/>
                </a:lnTo>
                <a:lnTo>
                  <a:pt x="8571" y="0"/>
                </a:lnTo>
                <a:lnTo>
                  <a:pt x="17143" y="0"/>
                </a:lnTo>
                <a:lnTo>
                  <a:pt x="17143" y="15000"/>
                </a:lnTo>
                <a:lnTo>
                  <a:pt x="17143" y="15000"/>
                </a:lnTo>
                <a:lnTo>
                  <a:pt x="17143" y="15000"/>
                </a:lnTo>
                <a:lnTo>
                  <a:pt x="17143" y="30000"/>
                </a:lnTo>
                <a:lnTo>
                  <a:pt x="8571" y="30000"/>
                </a:lnTo>
                <a:lnTo>
                  <a:pt x="8571" y="30000"/>
                </a:lnTo>
                <a:lnTo>
                  <a:pt x="8571" y="30000"/>
                </a:lnTo>
                <a:lnTo>
                  <a:pt x="0" y="30000"/>
                </a:lnTo>
                <a:lnTo>
                  <a:pt x="0" y="15000"/>
                </a:lnTo>
                <a:lnTo>
                  <a:pt x="0" y="15000"/>
                </a:lnTo>
                <a:lnTo>
                  <a:pt x="0" y="1500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4" name="Google Shape;134;p13"/>
          <p:cNvSpPr txBox="1">
            <a:spLocks noGrp="1"/>
          </p:cNvSpPr>
          <p:nvPr>
            <p:ph type="body" idx="1"/>
          </p:nvPr>
        </p:nvSpPr>
        <p:spPr>
          <a:xfrm>
            <a:off x="685800" y="1333500"/>
            <a:ext cx="7772400" cy="3771900"/>
          </a:xfrm>
          <a:prstGeom prst="rect">
            <a:avLst/>
          </a:prstGeom>
          <a:noFill/>
          <a:ln>
            <a:noFill/>
          </a:ln>
        </p:spPr>
        <p:txBody>
          <a:bodyPr spcFirstLastPara="1" wrap="square" lIns="0" tIns="45700" rIns="0" bIns="45700" anchor="t" anchorCtr="0">
            <a:noAutofit/>
          </a:bodyPr>
          <a:lstStyle>
            <a:lvl1pPr marL="457200" marR="0" lvl="0" indent="-336550" algn="l" rtl="0">
              <a:spcBef>
                <a:spcPts val="700"/>
              </a:spcBef>
              <a:spcAft>
                <a:spcPts val="0"/>
              </a:spcAft>
              <a:buClr>
                <a:schemeClr val="accent1"/>
              </a:buClr>
              <a:buSzPts val="1700"/>
              <a:buFont typeface="Noto Sans Symbols"/>
              <a:buChar char="▶"/>
              <a:defRPr sz="2000" b="0" i="0" u="none" strike="noStrike" cap="none">
                <a:solidFill>
                  <a:schemeClr val="lt1"/>
                </a:solidFill>
                <a:latin typeface="Gill Sans"/>
                <a:ea typeface="Gill Sans"/>
                <a:cs typeface="Gill Sans"/>
                <a:sym typeface="Gill Sans"/>
              </a:defRPr>
            </a:lvl1pPr>
            <a:lvl2pPr marL="914400" marR="0" lvl="1" indent="-314960" algn="l" rtl="0">
              <a:spcBef>
                <a:spcPts val="700"/>
              </a:spcBef>
              <a:spcAft>
                <a:spcPts val="0"/>
              </a:spcAft>
              <a:buClr>
                <a:schemeClr val="accent1"/>
              </a:buClr>
              <a:buSzPts val="1360"/>
              <a:buFont typeface="Noto Sans Symbols"/>
              <a:buChar char="▶"/>
              <a:defRPr sz="1600" b="0" i="0" u="none" strike="noStrike" cap="none">
                <a:solidFill>
                  <a:schemeClr val="lt1"/>
                </a:solidFill>
                <a:latin typeface="Gill Sans"/>
                <a:ea typeface="Gill Sans"/>
                <a:cs typeface="Gill Sans"/>
                <a:sym typeface="Gill Sans"/>
              </a:defRPr>
            </a:lvl2pPr>
            <a:lvl3pPr marL="1371600" marR="0" lvl="2"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3pPr>
            <a:lvl4pPr marL="1828800" marR="0" lvl="3"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4pPr>
            <a:lvl5pPr marL="2286000" marR="0" lvl="4"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5pPr>
            <a:lvl6pPr marL="2743200" marR="0" lvl="5" indent="-304164"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6pPr>
            <a:lvl7pPr marL="3200400" marR="0" lvl="6" indent="-304164"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7pPr>
            <a:lvl8pPr marL="3657600" marR="0" lvl="7" indent="-304165"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8pPr>
            <a:lvl9pPr marL="4114800" marR="0" lvl="8" indent="-304165"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9pPr>
          </a:lstStyle>
          <a:p>
            <a:endParaRPr/>
          </a:p>
        </p:txBody>
      </p:sp>
      <p:sp>
        <p:nvSpPr>
          <p:cNvPr id="135" name="Google Shape;135;p13"/>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marR="0" lvl="0" algn="r" rtl="0">
              <a:spcBef>
                <a:spcPts val="0"/>
              </a:spcBef>
              <a:spcAft>
                <a:spcPts val="0"/>
              </a:spcAft>
              <a:buSzPts val="1400"/>
              <a:buNone/>
              <a:defRPr sz="900" b="0" i="0" u="none" strike="noStrike" cap="none">
                <a:solidFill>
                  <a:srgbClr val="4D4D4D"/>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6" name="Google Shape;136;p13"/>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900" b="0" i="0" u="none" strike="noStrike" cap="none">
                <a:solidFill>
                  <a:srgbClr val="4D4D4D"/>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7" name="Google Shape;137;p13"/>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5.png"/><Relationship Id="rId4" Type="http://schemas.openxmlformats.org/officeDocument/2006/relationships/image" Target="../media/image16.jpg"/><Relationship Id="rId9"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jpg"/><Relationship Id="rId7"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http://www.hgpac.org/"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g"/><Relationship Id="rId7" Type="http://schemas.openxmlformats.org/officeDocument/2006/relationships/hyperlink" Target="https://www.rmhs.us/uploads/1/4/5/4/145415380/rmhs_course_catalog_24-25.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rmhs.us/course-request-information1.html" TargetMode="External"/><Relationship Id="rId5" Type="http://schemas.openxmlformats.org/officeDocument/2006/relationships/hyperlink" Target="http://www.rmhs.us/" TargetMode="External"/><Relationship Id="rId4" Type="http://schemas.openxmlformats.org/officeDocument/2006/relationships/hyperlink" Target="http://www.ranchomiragehighschool.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jp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5.png"/><Relationship Id="rId7"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4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4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4.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collegeofthedesert.edu/_web-items/documents/pdf-files/admissions/ar-forms/concurrent-enrollment-complete-checklis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25"/>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258" name="Google Shape;258;p25"/>
          <p:cNvPicPr preferRelativeResize="0"/>
          <p:nvPr/>
        </p:nvPicPr>
        <p:blipFill rotWithShape="1">
          <a:blip r:embed="rId4">
            <a:alphaModFix/>
          </a:blip>
          <a:srcRect t="13103" b="31499"/>
          <a:stretch/>
        </p:blipFill>
        <p:spPr>
          <a:xfrm>
            <a:off x="0" y="717550"/>
            <a:ext cx="3230563" cy="2940050"/>
          </a:xfrm>
          <a:prstGeom prst="rect">
            <a:avLst/>
          </a:prstGeom>
          <a:noFill/>
          <a:ln>
            <a:noFill/>
          </a:ln>
          <a:effectLst>
            <a:outerShdw blurRad="57150" dist="19050" dir="5400000" algn="bl" rotWithShape="0">
              <a:srgbClr val="000000">
                <a:alpha val="50000"/>
              </a:srgbClr>
            </a:outerShdw>
          </a:effectLst>
        </p:spPr>
      </p:pic>
      <p:sp>
        <p:nvSpPr>
          <p:cNvPr id="259" name="Google Shape;259;p25"/>
          <p:cNvSpPr txBox="1"/>
          <p:nvPr/>
        </p:nvSpPr>
        <p:spPr>
          <a:xfrm>
            <a:off x="2867263" y="1113388"/>
            <a:ext cx="6145200" cy="2401200"/>
          </a:xfrm>
          <a:prstGeom prst="rect">
            <a:avLst/>
          </a:prstGeom>
          <a:solidFill>
            <a:srgbClr val="5B2027"/>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i="0" u="none" strike="noStrike" cap="none">
                <a:solidFill>
                  <a:srgbClr val="66CCFF"/>
                </a:solidFill>
                <a:latin typeface="Open Sans"/>
                <a:ea typeface="Open Sans"/>
                <a:cs typeface="Open Sans"/>
                <a:sym typeface="Open Sans"/>
              </a:rPr>
              <a:t>202</a:t>
            </a:r>
            <a:r>
              <a:rPr lang="en-US" sz="5000" b="1">
                <a:solidFill>
                  <a:srgbClr val="66CCFF"/>
                </a:solidFill>
                <a:latin typeface="Open Sans"/>
                <a:ea typeface="Open Sans"/>
                <a:cs typeface="Open Sans"/>
                <a:sym typeface="Open Sans"/>
              </a:rPr>
              <a:t>4</a:t>
            </a:r>
            <a:r>
              <a:rPr lang="en-US" sz="5000" b="1" i="0" u="none" strike="noStrike" cap="none">
                <a:solidFill>
                  <a:srgbClr val="66CCFF"/>
                </a:solidFill>
                <a:latin typeface="Open Sans"/>
                <a:ea typeface="Open Sans"/>
                <a:cs typeface="Open Sans"/>
                <a:sym typeface="Open Sans"/>
              </a:rPr>
              <a:t>-2</a:t>
            </a:r>
            <a:r>
              <a:rPr lang="en-US" sz="5000" b="1">
                <a:solidFill>
                  <a:srgbClr val="66CCFF"/>
                </a:solidFill>
                <a:latin typeface="Open Sans"/>
                <a:ea typeface="Open Sans"/>
                <a:cs typeface="Open Sans"/>
                <a:sym typeface="Open Sans"/>
              </a:rPr>
              <a:t>5</a:t>
            </a:r>
            <a:r>
              <a:rPr lang="en-US" sz="5000" b="1" i="0" u="none" strike="noStrike" cap="none">
                <a:solidFill>
                  <a:srgbClr val="66CCFF"/>
                </a:solidFill>
                <a:latin typeface="Open Sans"/>
                <a:ea typeface="Open Sans"/>
                <a:cs typeface="Open Sans"/>
                <a:sym typeface="Open Sans"/>
              </a:rPr>
              <a:t> Course Selection  Presentation</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34"/>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48" name="Google Shape;348;p34"/>
          <p:cNvSpPr txBox="1">
            <a:spLocks noGrp="1"/>
          </p:cNvSpPr>
          <p:nvPr>
            <p:ph type="title"/>
          </p:nvPr>
        </p:nvSpPr>
        <p:spPr>
          <a:xfrm>
            <a:off x="1143000" y="343265"/>
            <a:ext cx="6858000" cy="87390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r>
              <a:rPr lang="en-US" sz="3200" b="1">
                <a:solidFill>
                  <a:schemeClr val="accent3"/>
                </a:solidFill>
              </a:rPr>
              <a:t>VISUAL / PERFORMING ARTS</a:t>
            </a:r>
            <a:endParaRPr sz="1098" b="1">
              <a:solidFill>
                <a:schemeClr val="accent3"/>
              </a:solidFill>
            </a:endParaRPr>
          </a:p>
        </p:txBody>
      </p:sp>
      <p:sp>
        <p:nvSpPr>
          <p:cNvPr id="349" name="Google Shape;349;p34"/>
          <p:cNvSpPr txBox="1"/>
          <p:nvPr/>
        </p:nvSpPr>
        <p:spPr>
          <a:xfrm>
            <a:off x="3485763" y="1111625"/>
            <a:ext cx="2143200" cy="3863700"/>
          </a:xfrm>
          <a:prstGeom prst="rect">
            <a:avLst/>
          </a:prstGeom>
          <a:noFill/>
          <a:ln>
            <a:noFill/>
          </a:ln>
        </p:spPr>
        <p:txBody>
          <a:bodyPr spcFirstLastPara="1" wrap="square" lIns="91425" tIns="45700" rIns="91425" bIns="45700" anchor="t" anchorCtr="0">
            <a:normAutofit lnSpcReduction="10000"/>
          </a:bodyPr>
          <a:lstStyle/>
          <a:p>
            <a:pPr marL="274320" marR="0" lvl="0" indent="-274320" algn="l" rtl="0">
              <a:lnSpc>
                <a:spcPct val="150000"/>
              </a:lnSpc>
              <a:spcBef>
                <a:spcPts val="0"/>
              </a:spcBef>
              <a:spcAft>
                <a:spcPts val="0"/>
              </a:spcAft>
              <a:buClr>
                <a:schemeClr val="accent3"/>
              </a:buClr>
              <a:buSzPts val="2532"/>
              <a:buFont typeface="Noto Sans Symbols"/>
              <a:buChar char="▪"/>
            </a:pPr>
            <a:r>
              <a:rPr lang="en-US" sz="2665" b="1">
                <a:solidFill>
                  <a:schemeClr val="lt1"/>
                </a:solidFill>
                <a:latin typeface="Gill Sans"/>
                <a:ea typeface="Gill Sans"/>
                <a:cs typeface="Gill Sans"/>
                <a:sym typeface="Gill Sans"/>
              </a:rPr>
              <a:t>Band</a:t>
            </a:r>
            <a:endParaRPr/>
          </a:p>
          <a:p>
            <a:pPr marL="274320" marR="0" lvl="0" indent="-274319" algn="l" rtl="0">
              <a:lnSpc>
                <a:spcPct val="150000"/>
              </a:lnSpc>
              <a:spcBef>
                <a:spcPts val="533"/>
              </a:spcBef>
              <a:spcAft>
                <a:spcPts val="0"/>
              </a:spcAft>
              <a:buClr>
                <a:schemeClr val="accent3"/>
              </a:buClr>
              <a:buSzPts val="2532"/>
              <a:buFont typeface="Noto Sans Symbols"/>
              <a:buChar char="▪"/>
            </a:pPr>
            <a:r>
              <a:rPr lang="en-US" sz="2665" b="1">
                <a:solidFill>
                  <a:schemeClr val="lt1"/>
                </a:solidFill>
                <a:latin typeface="Gill Sans"/>
                <a:ea typeface="Gill Sans"/>
                <a:cs typeface="Gill Sans"/>
                <a:sym typeface="Gill Sans"/>
              </a:rPr>
              <a:t>Choir</a:t>
            </a:r>
            <a:endParaRPr sz="2665" b="1">
              <a:solidFill>
                <a:schemeClr val="lt1"/>
              </a:solidFill>
              <a:latin typeface="Gill Sans"/>
              <a:ea typeface="Gill Sans"/>
              <a:cs typeface="Gill Sans"/>
              <a:sym typeface="Gill Sans"/>
            </a:endParaRPr>
          </a:p>
          <a:p>
            <a:pPr marL="274320" marR="0" lvl="0" indent="-274319" algn="l" rtl="0">
              <a:lnSpc>
                <a:spcPct val="150000"/>
              </a:lnSpc>
              <a:spcBef>
                <a:spcPts val="533"/>
              </a:spcBef>
              <a:spcAft>
                <a:spcPts val="0"/>
              </a:spcAft>
              <a:buClr>
                <a:schemeClr val="accent3"/>
              </a:buClr>
              <a:buSzPts val="2532"/>
              <a:buFont typeface="Noto Sans Symbols"/>
              <a:buChar char="▪"/>
            </a:pPr>
            <a:r>
              <a:rPr lang="en-US" sz="2665" b="1">
                <a:solidFill>
                  <a:schemeClr val="lt1"/>
                </a:solidFill>
                <a:latin typeface="Gill Sans"/>
                <a:ea typeface="Gill Sans"/>
                <a:cs typeface="Gill Sans"/>
                <a:sym typeface="Gill Sans"/>
              </a:rPr>
              <a:t>Yearbook </a:t>
            </a:r>
            <a:endParaRPr sz="2665" b="1">
              <a:solidFill>
                <a:schemeClr val="lt1"/>
              </a:solidFill>
              <a:latin typeface="Gill Sans"/>
              <a:ea typeface="Gill Sans"/>
              <a:cs typeface="Gill Sans"/>
              <a:sym typeface="Gill Sans"/>
            </a:endParaRPr>
          </a:p>
          <a:p>
            <a:pPr marL="274320" marR="0" lvl="0" indent="-274320" algn="l" rtl="0">
              <a:lnSpc>
                <a:spcPct val="150000"/>
              </a:lnSpc>
              <a:spcBef>
                <a:spcPts val="533"/>
              </a:spcBef>
              <a:spcAft>
                <a:spcPts val="0"/>
              </a:spcAft>
              <a:buClr>
                <a:schemeClr val="accent3"/>
              </a:buClr>
              <a:buSzPts val="2532"/>
              <a:buFont typeface="Noto Sans Symbols"/>
              <a:buChar char="▪"/>
            </a:pPr>
            <a:r>
              <a:rPr lang="en-US" sz="2665" b="1">
                <a:solidFill>
                  <a:schemeClr val="lt1"/>
                </a:solidFill>
                <a:latin typeface="Gill Sans"/>
                <a:ea typeface="Gill Sans"/>
                <a:cs typeface="Gill Sans"/>
                <a:sym typeface="Gill Sans"/>
              </a:rPr>
              <a:t>Dance </a:t>
            </a:r>
            <a:endParaRPr/>
          </a:p>
          <a:p>
            <a:pPr marL="274320" marR="0" lvl="0" indent="-274320" algn="l" rtl="0">
              <a:lnSpc>
                <a:spcPct val="150000"/>
              </a:lnSpc>
              <a:spcBef>
                <a:spcPts val="533"/>
              </a:spcBef>
              <a:spcAft>
                <a:spcPts val="0"/>
              </a:spcAft>
              <a:buClr>
                <a:schemeClr val="accent3"/>
              </a:buClr>
              <a:buSzPts val="2532"/>
              <a:buFont typeface="Noto Sans Symbols"/>
              <a:buChar char="▪"/>
            </a:pPr>
            <a:r>
              <a:rPr lang="en-US" sz="2665" b="1">
                <a:solidFill>
                  <a:schemeClr val="lt1"/>
                </a:solidFill>
                <a:latin typeface="Gill Sans"/>
                <a:ea typeface="Gill Sans"/>
                <a:cs typeface="Gill Sans"/>
                <a:sym typeface="Gill Sans"/>
              </a:rPr>
              <a:t>Theater</a:t>
            </a:r>
            <a:endParaRPr/>
          </a:p>
          <a:p>
            <a:pPr marL="274320" marR="0" lvl="0" indent="-274320" algn="l" rtl="0">
              <a:lnSpc>
                <a:spcPct val="150000"/>
              </a:lnSpc>
              <a:spcBef>
                <a:spcPts val="533"/>
              </a:spcBef>
              <a:spcAft>
                <a:spcPts val="0"/>
              </a:spcAft>
              <a:buClr>
                <a:schemeClr val="accent3"/>
              </a:buClr>
              <a:buSzPts val="2532"/>
              <a:buFont typeface="Noto Sans Symbols"/>
              <a:buChar char="▪"/>
            </a:pPr>
            <a:r>
              <a:rPr lang="en-US" sz="2665" b="1">
                <a:solidFill>
                  <a:schemeClr val="lt1"/>
                </a:solidFill>
                <a:latin typeface="Gill Sans"/>
                <a:ea typeface="Gill Sans"/>
                <a:cs typeface="Gill Sans"/>
                <a:sym typeface="Gill Sans"/>
              </a:rPr>
              <a:t>Art</a:t>
            </a:r>
            <a:endParaRPr/>
          </a:p>
        </p:txBody>
      </p:sp>
      <p:pic>
        <p:nvPicPr>
          <p:cNvPr id="350" name="Google Shape;350;p34" descr="Picture"/>
          <p:cNvPicPr preferRelativeResize="0"/>
          <p:nvPr/>
        </p:nvPicPr>
        <p:blipFill rotWithShape="1">
          <a:blip r:embed="rId4">
            <a:alphaModFix/>
          </a:blip>
          <a:srcRect/>
          <a:stretch/>
        </p:blipFill>
        <p:spPr>
          <a:xfrm>
            <a:off x="1289905" y="1364535"/>
            <a:ext cx="1968501" cy="1313359"/>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51" name="Google Shape;351;p34" descr="C:\Users\tmathis\Desktop\2281995.jpg"/>
          <p:cNvPicPr preferRelativeResize="0"/>
          <p:nvPr/>
        </p:nvPicPr>
        <p:blipFill rotWithShape="1">
          <a:blip r:embed="rId5">
            <a:alphaModFix/>
          </a:blip>
          <a:srcRect/>
          <a:stretch/>
        </p:blipFill>
        <p:spPr>
          <a:xfrm>
            <a:off x="5469491" y="4064000"/>
            <a:ext cx="2143126" cy="1430593"/>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52" name="Google Shape;352;p34" descr="http://www.eastpdxnews.com/ktmllite/images/uploads/090501/5-1-PkrHiTEMPEST-Four.jpg"/>
          <p:cNvPicPr preferRelativeResize="0"/>
          <p:nvPr/>
        </p:nvPicPr>
        <p:blipFill rotWithShape="1">
          <a:blip r:embed="rId6">
            <a:alphaModFix/>
          </a:blip>
          <a:srcRect l="16588" t="5927" r="16254"/>
          <a:stretch/>
        </p:blipFill>
        <p:spPr>
          <a:xfrm>
            <a:off x="6704898" y="2436704"/>
            <a:ext cx="1622799" cy="1719358"/>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53" name="Google Shape;353;p34" descr="Image result for high school band class"/>
          <p:cNvPicPr preferRelativeResize="0"/>
          <p:nvPr/>
        </p:nvPicPr>
        <p:blipFill rotWithShape="1">
          <a:blip r:embed="rId7">
            <a:alphaModFix/>
          </a:blip>
          <a:srcRect/>
          <a:stretch/>
        </p:blipFill>
        <p:spPr>
          <a:xfrm>
            <a:off x="5688847" y="1275613"/>
            <a:ext cx="1716715" cy="1178207"/>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54" name="Google Shape;354;p34" descr="http://www.abileneisd.org/cms/lib2/TX01001461/Centricity/Domain/17/fineartsclassroom.jpg"/>
          <p:cNvPicPr preferRelativeResize="0"/>
          <p:nvPr/>
        </p:nvPicPr>
        <p:blipFill rotWithShape="1">
          <a:blip r:embed="rId8">
            <a:alphaModFix/>
          </a:blip>
          <a:srcRect/>
          <a:stretch/>
        </p:blipFill>
        <p:spPr>
          <a:xfrm>
            <a:off x="687961" y="2590051"/>
            <a:ext cx="1873799" cy="1412637"/>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55" name="Google Shape;355;p34" descr="Image result for high school band class"/>
          <p:cNvPicPr preferRelativeResize="0"/>
          <p:nvPr/>
        </p:nvPicPr>
        <p:blipFill rotWithShape="1">
          <a:blip r:embed="rId9">
            <a:alphaModFix/>
          </a:blip>
          <a:srcRect/>
          <a:stretch/>
        </p:blipFill>
        <p:spPr>
          <a:xfrm>
            <a:off x="1122429" y="3866282"/>
            <a:ext cx="2303442" cy="1580886"/>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56" name="Google Shape;356;p34"/>
          <p:cNvPicPr preferRelativeResize="0"/>
          <p:nvPr/>
        </p:nvPicPr>
        <p:blipFill rotWithShape="1">
          <a:blip r:embed="rId10">
            <a:alphaModFix/>
          </a:blip>
          <a:srcRect t="13103" b="31499"/>
          <a:stretch/>
        </p:blipFill>
        <p:spPr>
          <a:xfrm>
            <a:off x="-11113" y="4704150"/>
            <a:ext cx="1154113" cy="987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49">
                                            <p:txEl>
                                              <p:pRg st="0" end="0"/>
                                            </p:txEl>
                                          </p:spTgt>
                                        </p:tgtEl>
                                        <p:attrNameLst>
                                          <p:attrName>style.visibility</p:attrName>
                                        </p:attrNameLst>
                                      </p:cBhvr>
                                      <p:to>
                                        <p:strVal val="visible"/>
                                      </p:to>
                                    </p:set>
                                    <p:anim calcmode="lin" valueType="num">
                                      <p:cBhvr additive="base">
                                        <p:cTn id="11" dur="500"/>
                                        <p:tgtEl>
                                          <p:spTgt spid="349">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1500"/>
                            </p:stCondLst>
                            <p:childTnLst>
                              <p:par>
                                <p:cTn id="13" presetID="2" presetClass="entr" presetSubtype="1" fill="hold" nodeType="afterEffect">
                                  <p:stCondLst>
                                    <p:cond delay="0"/>
                                  </p:stCondLst>
                                  <p:childTnLst>
                                    <p:set>
                                      <p:cBhvr>
                                        <p:cTn id="14" dur="1" fill="hold">
                                          <p:stCondLst>
                                            <p:cond delay="0"/>
                                          </p:stCondLst>
                                        </p:cTn>
                                        <p:tgtEl>
                                          <p:spTgt spid="349">
                                            <p:txEl>
                                              <p:pRg st="1" end="1"/>
                                            </p:txEl>
                                          </p:spTgt>
                                        </p:tgtEl>
                                        <p:attrNameLst>
                                          <p:attrName>style.visibility</p:attrName>
                                        </p:attrNameLst>
                                      </p:cBhvr>
                                      <p:to>
                                        <p:strVal val="visible"/>
                                      </p:to>
                                    </p:set>
                                    <p:anim calcmode="lin" valueType="num">
                                      <p:cBhvr additive="base">
                                        <p:cTn id="15" dur="500"/>
                                        <p:tgtEl>
                                          <p:spTgt spid="34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1" fill="hold" nodeType="afterEffect">
                                  <p:stCondLst>
                                    <p:cond delay="0"/>
                                  </p:stCondLst>
                                  <p:childTnLst>
                                    <p:set>
                                      <p:cBhvr>
                                        <p:cTn id="18" dur="1" fill="hold">
                                          <p:stCondLst>
                                            <p:cond delay="0"/>
                                          </p:stCondLst>
                                        </p:cTn>
                                        <p:tgtEl>
                                          <p:spTgt spid="349">
                                            <p:txEl>
                                              <p:pRg st="2" end="2"/>
                                            </p:txEl>
                                          </p:spTgt>
                                        </p:tgtEl>
                                        <p:attrNameLst>
                                          <p:attrName>style.visibility</p:attrName>
                                        </p:attrNameLst>
                                      </p:cBhvr>
                                      <p:to>
                                        <p:strVal val="visible"/>
                                      </p:to>
                                    </p:set>
                                    <p:anim calcmode="lin" valueType="num">
                                      <p:cBhvr additive="base">
                                        <p:cTn id="19" dur="500"/>
                                        <p:tgtEl>
                                          <p:spTgt spid="34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1" fill="hold" nodeType="afterEffect">
                                  <p:stCondLst>
                                    <p:cond delay="0"/>
                                  </p:stCondLst>
                                  <p:childTnLst>
                                    <p:set>
                                      <p:cBhvr>
                                        <p:cTn id="22" dur="1" fill="hold">
                                          <p:stCondLst>
                                            <p:cond delay="0"/>
                                          </p:stCondLst>
                                        </p:cTn>
                                        <p:tgtEl>
                                          <p:spTgt spid="349">
                                            <p:txEl>
                                              <p:pRg st="3" end="3"/>
                                            </p:txEl>
                                          </p:spTgt>
                                        </p:tgtEl>
                                        <p:attrNameLst>
                                          <p:attrName>style.visibility</p:attrName>
                                        </p:attrNameLst>
                                      </p:cBhvr>
                                      <p:to>
                                        <p:strVal val="visible"/>
                                      </p:to>
                                    </p:set>
                                    <p:anim calcmode="lin" valueType="num">
                                      <p:cBhvr additive="base">
                                        <p:cTn id="23" dur="500"/>
                                        <p:tgtEl>
                                          <p:spTgt spid="349">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349">
                                            <p:txEl>
                                              <p:pRg st="4" end="4"/>
                                            </p:txEl>
                                          </p:spTgt>
                                        </p:tgtEl>
                                        <p:attrNameLst>
                                          <p:attrName>style.visibility</p:attrName>
                                        </p:attrNameLst>
                                      </p:cBhvr>
                                      <p:to>
                                        <p:strVal val="visible"/>
                                      </p:to>
                                    </p:set>
                                    <p:anim calcmode="lin" valueType="num">
                                      <p:cBhvr additive="base">
                                        <p:cTn id="27" dur="500"/>
                                        <p:tgtEl>
                                          <p:spTgt spid="349">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 presetClass="entr" presetSubtype="1" fill="hold" nodeType="afterEffect">
                                  <p:stCondLst>
                                    <p:cond delay="0"/>
                                  </p:stCondLst>
                                  <p:childTnLst>
                                    <p:set>
                                      <p:cBhvr>
                                        <p:cTn id="30" dur="1" fill="hold">
                                          <p:stCondLst>
                                            <p:cond delay="0"/>
                                          </p:stCondLst>
                                        </p:cTn>
                                        <p:tgtEl>
                                          <p:spTgt spid="349">
                                            <p:txEl>
                                              <p:pRg st="5" end="5"/>
                                            </p:txEl>
                                          </p:spTgt>
                                        </p:tgtEl>
                                        <p:attrNameLst>
                                          <p:attrName>style.visibility</p:attrName>
                                        </p:attrNameLst>
                                      </p:cBhvr>
                                      <p:to>
                                        <p:strVal val="visible"/>
                                      </p:to>
                                    </p:set>
                                    <p:anim calcmode="lin" valueType="num">
                                      <p:cBhvr additive="base">
                                        <p:cTn id="31" dur="500"/>
                                        <p:tgtEl>
                                          <p:spTgt spid="349">
                                            <p:txEl>
                                              <p:pRg st="5" end="5"/>
                                            </p:txEl>
                                          </p:spTgt>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350"/>
                                        </p:tgtEl>
                                        <p:attrNameLst>
                                          <p:attrName>style.visibility</p:attrName>
                                        </p:attrNameLst>
                                      </p:cBhvr>
                                      <p:to>
                                        <p:strVal val="visible"/>
                                      </p:to>
                                    </p:set>
                                    <p:animEffect transition="in" filter="fade">
                                      <p:cBhvr>
                                        <p:cTn id="34" dur="1000"/>
                                        <p:tgtEl>
                                          <p:spTgt spid="350"/>
                                        </p:tgtEl>
                                      </p:cBhvr>
                                    </p:animEffect>
                                  </p:childTnLst>
                                </p:cTn>
                              </p:par>
                              <p:par>
                                <p:cTn id="35" presetID="10" presetClass="entr" presetSubtype="0" fill="hold" nodeType="withEffect">
                                  <p:stCondLst>
                                    <p:cond delay="0"/>
                                  </p:stCondLst>
                                  <p:childTnLst>
                                    <p:set>
                                      <p:cBhvr>
                                        <p:cTn id="36" dur="1" fill="hold">
                                          <p:stCondLst>
                                            <p:cond delay="0"/>
                                          </p:stCondLst>
                                        </p:cTn>
                                        <p:tgtEl>
                                          <p:spTgt spid="352"/>
                                        </p:tgtEl>
                                        <p:attrNameLst>
                                          <p:attrName>style.visibility</p:attrName>
                                        </p:attrNameLst>
                                      </p:cBhvr>
                                      <p:to>
                                        <p:strVal val="visible"/>
                                      </p:to>
                                    </p:set>
                                    <p:animEffect transition="in" filter="fade">
                                      <p:cBhvr>
                                        <p:cTn id="37" dur="1000"/>
                                        <p:tgtEl>
                                          <p:spTgt spid="352"/>
                                        </p:tgtEl>
                                      </p:cBhvr>
                                    </p:animEffect>
                                  </p:childTnLst>
                                </p:cTn>
                              </p:par>
                              <p:par>
                                <p:cTn id="38" presetID="10" presetClass="entr" presetSubtype="0" fill="hold" nodeType="withEffect">
                                  <p:stCondLst>
                                    <p:cond delay="0"/>
                                  </p:stCondLst>
                                  <p:childTnLst>
                                    <p:set>
                                      <p:cBhvr>
                                        <p:cTn id="39" dur="1" fill="hold">
                                          <p:stCondLst>
                                            <p:cond delay="0"/>
                                          </p:stCondLst>
                                        </p:cTn>
                                        <p:tgtEl>
                                          <p:spTgt spid="355"/>
                                        </p:tgtEl>
                                        <p:attrNameLst>
                                          <p:attrName>style.visibility</p:attrName>
                                        </p:attrNameLst>
                                      </p:cBhvr>
                                      <p:to>
                                        <p:strVal val="visible"/>
                                      </p:to>
                                    </p:set>
                                    <p:animEffect transition="in" filter="fade">
                                      <p:cBhvr>
                                        <p:cTn id="40" dur="1000"/>
                                        <p:tgtEl>
                                          <p:spTgt spid="355"/>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351"/>
                                        </p:tgtEl>
                                        <p:attrNameLst>
                                          <p:attrName>style.visibility</p:attrName>
                                        </p:attrNameLst>
                                      </p:cBhvr>
                                      <p:to>
                                        <p:strVal val="visible"/>
                                      </p:to>
                                    </p:set>
                                    <p:animEffect transition="in" filter="fade">
                                      <p:cBhvr>
                                        <p:cTn id="44" dur="1000"/>
                                        <p:tgtEl>
                                          <p:spTgt spid="351"/>
                                        </p:tgtEl>
                                      </p:cBhvr>
                                    </p:animEffect>
                                  </p:childTnLst>
                                </p:cTn>
                              </p:par>
                              <p:par>
                                <p:cTn id="45" presetID="10" presetClass="entr" presetSubtype="0" fill="hold" nodeType="withEffect">
                                  <p:stCondLst>
                                    <p:cond delay="0"/>
                                  </p:stCondLst>
                                  <p:childTnLst>
                                    <p:set>
                                      <p:cBhvr>
                                        <p:cTn id="46" dur="1" fill="hold">
                                          <p:stCondLst>
                                            <p:cond delay="0"/>
                                          </p:stCondLst>
                                        </p:cTn>
                                        <p:tgtEl>
                                          <p:spTgt spid="354"/>
                                        </p:tgtEl>
                                        <p:attrNameLst>
                                          <p:attrName>style.visibility</p:attrName>
                                        </p:attrNameLst>
                                      </p:cBhvr>
                                      <p:to>
                                        <p:strVal val="visible"/>
                                      </p:to>
                                    </p:set>
                                    <p:animEffect transition="in" filter="fade">
                                      <p:cBhvr>
                                        <p:cTn id="47" dur="1000"/>
                                        <p:tgtEl>
                                          <p:spTgt spid="354"/>
                                        </p:tgtEl>
                                      </p:cBhvr>
                                    </p:animEffect>
                                  </p:childTnLst>
                                </p:cTn>
                              </p:par>
                              <p:par>
                                <p:cTn id="48" presetID="10" presetClass="entr" presetSubtype="0" fill="hold" nodeType="withEffect">
                                  <p:stCondLst>
                                    <p:cond delay="0"/>
                                  </p:stCondLst>
                                  <p:childTnLst>
                                    <p:set>
                                      <p:cBhvr>
                                        <p:cTn id="49" dur="1" fill="hold">
                                          <p:stCondLst>
                                            <p:cond delay="0"/>
                                          </p:stCondLst>
                                        </p:cTn>
                                        <p:tgtEl>
                                          <p:spTgt spid="353"/>
                                        </p:tgtEl>
                                        <p:attrNameLst>
                                          <p:attrName>style.visibility</p:attrName>
                                        </p:attrNameLst>
                                      </p:cBhvr>
                                      <p:to>
                                        <p:strVal val="visible"/>
                                      </p:to>
                                    </p:set>
                                    <p:animEffect transition="in" filter="fade">
                                      <p:cBhvr>
                                        <p:cTn id="50" dur="10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35"/>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62" name="Google Shape;362;p35"/>
          <p:cNvSpPr txBox="1">
            <a:spLocks noGrp="1"/>
          </p:cNvSpPr>
          <p:nvPr>
            <p:ph type="title"/>
          </p:nvPr>
        </p:nvSpPr>
        <p:spPr>
          <a:xfrm>
            <a:off x="685800" y="228600"/>
            <a:ext cx="7772400" cy="714983"/>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THEATER/TECHNICAL PATHWAY</a:t>
            </a:r>
            <a:endParaRPr/>
          </a:p>
        </p:txBody>
      </p:sp>
      <p:pic>
        <p:nvPicPr>
          <p:cNvPr id="363" name="Google Shape;363;p35"/>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364" name="Google Shape;364;p35"/>
          <p:cNvSpPr txBox="1"/>
          <p:nvPr/>
        </p:nvSpPr>
        <p:spPr>
          <a:xfrm>
            <a:off x="338003" y="943583"/>
            <a:ext cx="7804800" cy="17547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800" b="0" i="0" u="none" strike="noStrike" cap="none">
                <a:solidFill>
                  <a:schemeClr val="lt1"/>
                </a:solidFill>
                <a:latin typeface="Gill Sans"/>
                <a:ea typeface="Gill Sans"/>
                <a:cs typeface="Gill Sans"/>
                <a:sym typeface="Gill Sans"/>
              </a:rPr>
              <a:t>This newer pathway focuses on the variety of technical fields in the performing arts such as stagecraft, lighting, sound, costume design, set design, and business management. These lucrative jobs are in high demand in California, and RMHS is poised to prepare students to successfully enter this job market. Students </a:t>
            </a:r>
            <a:r>
              <a:rPr lang="en-US" sz="1800">
                <a:solidFill>
                  <a:schemeClr val="lt1"/>
                </a:solidFill>
                <a:latin typeface="Gill Sans"/>
                <a:ea typeface="Gill Sans"/>
                <a:cs typeface="Gill Sans"/>
                <a:sym typeface="Gill Sans"/>
              </a:rPr>
              <a:t>complete</a:t>
            </a:r>
            <a:r>
              <a:rPr lang="en-US" sz="1800" b="0" i="0" u="none" strike="noStrike" cap="none">
                <a:solidFill>
                  <a:schemeClr val="lt1"/>
                </a:solidFill>
                <a:latin typeface="Gill Sans"/>
                <a:ea typeface="Gill Sans"/>
                <a:cs typeface="Gill Sans"/>
                <a:sym typeface="Gill Sans"/>
              </a:rPr>
              <a:t> a sequence of CTE courses, as well as a rigorous course of study in the core academic areas.</a:t>
            </a:r>
            <a:endParaRPr/>
          </a:p>
        </p:txBody>
      </p:sp>
      <p:pic>
        <p:nvPicPr>
          <p:cNvPr id="365" name="Google Shape;365;p35"/>
          <p:cNvPicPr preferRelativeResize="0"/>
          <p:nvPr/>
        </p:nvPicPr>
        <p:blipFill rotWithShape="1">
          <a:blip r:embed="rId5">
            <a:alphaModFix/>
          </a:blip>
          <a:srcRect b="17796"/>
          <a:stretch/>
        </p:blipFill>
        <p:spPr>
          <a:xfrm>
            <a:off x="251450" y="2781250"/>
            <a:ext cx="8732526" cy="1754700"/>
          </a:xfrm>
          <a:prstGeom prst="rect">
            <a:avLst/>
          </a:prstGeom>
          <a:noFill/>
          <a:ln>
            <a:noFill/>
          </a:ln>
        </p:spPr>
      </p:pic>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36"/>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71" name="Google Shape;371;p36"/>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STUDENT MANAGEMENT TEAM</a:t>
            </a:r>
            <a:endParaRPr/>
          </a:p>
        </p:txBody>
      </p:sp>
      <p:pic>
        <p:nvPicPr>
          <p:cNvPr id="372" name="Google Shape;372;p36"/>
          <p:cNvPicPr preferRelativeResize="0"/>
          <p:nvPr/>
        </p:nvPicPr>
        <p:blipFill rotWithShape="1">
          <a:blip r:embed="rId4">
            <a:alphaModFix/>
          </a:blip>
          <a:srcRect t="13103" b="31499"/>
          <a:stretch/>
        </p:blipFill>
        <p:spPr>
          <a:xfrm>
            <a:off x="-163286" y="4694917"/>
            <a:ext cx="1154113" cy="987425"/>
          </a:xfrm>
          <a:prstGeom prst="rect">
            <a:avLst/>
          </a:prstGeom>
          <a:noFill/>
          <a:ln>
            <a:noFill/>
          </a:ln>
        </p:spPr>
      </p:pic>
      <p:sp>
        <p:nvSpPr>
          <p:cNvPr id="373" name="Google Shape;373;p36"/>
          <p:cNvSpPr txBox="1"/>
          <p:nvPr/>
        </p:nvSpPr>
        <p:spPr>
          <a:xfrm>
            <a:off x="283875" y="1043050"/>
            <a:ext cx="86115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lt1"/>
                </a:solidFill>
                <a:latin typeface="Gill Sans"/>
                <a:ea typeface="Gill Sans"/>
                <a:cs typeface="Gill Sans"/>
                <a:sym typeface="Gill Sans"/>
              </a:rPr>
              <a:t>Separate from the Technical Theater Pathway sequence is the new Student Management Team course (SMT). Students learn about the box office, business management, and marketing. Ticket sales, advertising, and ushering are key components to running the </a:t>
            </a:r>
            <a:r>
              <a:rPr lang="en-US" sz="2100" u="sng">
                <a:solidFill>
                  <a:schemeClr val="lt1"/>
                </a:solidFill>
                <a:latin typeface="Gill Sans"/>
                <a:ea typeface="Gill Sans"/>
                <a:cs typeface="Gill Sans"/>
                <a:sym typeface="Gill Sans"/>
                <a:hlinkClick r:id="rId5">
                  <a:extLst>
                    <a:ext uri="{A12FA001-AC4F-418D-AE19-62706E023703}">
                      <ahyp:hlinkClr xmlns:ahyp="http://schemas.microsoft.com/office/drawing/2018/hyperlinkcolor" val="tx"/>
                    </a:ext>
                  </a:extLst>
                </a:hlinkClick>
              </a:rPr>
              <a:t>Helene Galen Performing Arts Center</a:t>
            </a:r>
            <a:r>
              <a:rPr lang="en-US" sz="2100">
                <a:solidFill>
                  <a:schemeClr val="lt1"/>
                </a:solidFill>
                <a:latin typeface="Gill Sans"/>
                <a:ea typeface="Gill Sans"/>
                <a:cs typeface="Gill Sans"/>
                <a:sym typeface="Gill Sans"/>
              </a:rPr>
              <a:t> (HGPAC) where students are able to gain practical, hands-on knowledge of managing a theater.</a:t>
            </a:r>
            <a:endParaRPr sz="1700"/>
          </a:p>
        </p:txBody>
      </p:sp>
      <p:pic>
        <p:nvPicPr>
          <p:cNvPr id="374" name="Google Shape;374;p36" descr="The Helene Galen Performing Arts Center | Desert Charities News"/>
          <p:cNvPicPr preferRelativeResize="0"/>
          <p:nvPr/>
        </p:nvPicPr>
        <p:blipFill rotWithShape="1">
          <a:blip r:embed="rId6">
            <a:alphaModFix/>
          </a:blip>
          <a:srcRect/>
          <a:stretch/>
        </p:blipFill>
        <p:spPr>
          <a:xfrm>
            <a:off x="5800499" y="3129599"/>
            <a:ext cx="3252786" cy="1891436"/>
          </a:xfrm>
          <a:prstGeom prst="rect">
            <a:avLst/>
          </a:prstGeom>
          <a:noFill/>
          <a:ln>
            <a:noFill/>
          </a:ln>
        </p:spPr>
      </p:pic>
      <p:pic>
        <p:nvPicPr>
          <p:cNvPr id="375" name="Google Shape;375;p36" descr="District program prepares students for theater"/>
          <p:cNvPicPr preferRelativeResize="0"/>
          <p:nvPr/>
        </p:nvPicPr>
        <p:blipFill rotWithShape="1">
          <a:blip r:embed="rId7">
            <a:alphaModFix/>
          </a:blip>
          <a:srcRect/>
          <a:stretch/>
        </p:blipFill>
        <p:spPr>
          <a:xfrm>
            <a:off x="283879" y="3129599"/>
            <a:ext cx="2847975" cy="1600200"/>
          </a:xfrm>
          <a:prstGeom prst="rect">
            <a:avLst/>
          </a:prstGeom>
          <a:noFill/>
          <a:ln>
            <a:noFill/>
          </a:ln>
        </p:spPr>
      </p:pic>
      <p:pic>
        <p:nvPicPr>
          <p:cNvPr id="376" name="Google Shape;376;p36" descr="The Helene Galen Performing Arts Center | Desert Charities News"/>
          <p:cNvPicPr preferRelativeResize="0"/>
          <p:nvPr/>
        </p:nvPicPr>
        <p:blipFill rotWithShape="1">
          <a:blip r:embed="rId8">
            <a:alphaModFix/>
          </a:blip>
          <a:srcRect/>
          <a:stretch/>
        </p:blipFill>
        <p:spPr>
          <a:xfrm>
            <a:off x="3232689" y="3129599"/>
            <a:ext cx="2466975" cy="1891436"/>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37"/>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82" name="Google Shape;382;p37"/>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sz="4400" b="0" i="0" u="none" strike="noStrike">
                <a:solidFill>
                  <a:srgbClr val="66CCFF"/>
                </a:solidFill>
                <a:latin typeface="Gill Sans"/>
                <a:ea typeface="Gill Sans"/>
                <a:cs typeface="Gill Sans"/>
                <a:sym typeface="Gill Sans"/>
              </a:rPr>
              <a:t>JOURNALISM I</a:t>
            </a:r>
            <a:endParaRPr sz="4400"/>
          </a:p>
        </p:txBody>
      </p:sp>
      <p:sp>
        <p:nvSpPr>
          <p:cNvPr id="383" name="Google Shape;383;p37"/>
          <p:cNvSpPr txBox="1">
            <a:spLocks noGrp="1"/>
          </p:cNvSpPr>
          <p:nvPr>
            <p:ph type="body" idx="1"/>
          </p:nvPr>
        </p:nvSpPr>
        <p:spPr>
          <a:xfrm>
            <a:off x="685800" y="1112521"/>
            <a:ext cx="7772400" cy="2194560"/>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530"/>
              <a:buNone/>
            </a:pPr>
            <a:r>
              <a:rPr lang="en-US" sz="1800" b="0" i="1" u="none" strike="noStrike">
                <a:solidFill>
                  <a:srgbClr val="FFFFFF"/>
                </a:solidFill>
                <a:latin typeface="Gill Sans"/>
                <a:ea typeface="Gill Sans"/>
                <a:cs typeface="Gill Sans"/>
                <a:sym typeface="Gill Sans"/>
              </a:rPr>
              <a:t>Introduction to Digital Storytelling</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Learn Video &amp; Film Production;</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Prepare segments for the Rattler Report broadcast;</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Explore Podcasting, Filmmaking, Digital Animation;</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Work in Adobe Premiere Pro, Animator, Illustrator, &amp; After Effects;</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Enter Short Film contests.</a:t>
            </a:r>
            <a:endParaRPr/>
          </a:p>
          <a:p>
            <a:pPr marL="69850" lvl="0" indent="0" algn="l" rtl="0">
              <a:spcBef>
                <a:spcPts val="0"/>
              </a:spcBef>
              <a:spcAft>
                <a:spcPts val="0"/>
              </a:spcAft>
              <a:buSzPts val="1530"/>
              <a:buNone/>
            </a:pPr>
            <a:r>
              <a:rPr lang="en-US" sz="1800">
                <a:solidFill>
                  <a:srgbClr val="FFFFFF"/>
                </a:solidFill>
                <a:latin typeface="Gill Sans"/>
                <a:ea typeface="Gill Sans"/>
                <a:cs typeface="Gill Sans"/>
                <a:sym typeface="Gill Sans"/>
              </a:rPr>
              <a:t>     </a:t>
            </a:r>
            <a:r>
              <a:rPr lang="en-US" sz="1800" b="0" i="0" u="none" strike="noStrike">
                <a:solidFill>
                  <a:srgbClr val="FFFFFF"/>
                </a:solidFill>
                <a:latin typeface="Gill Sans"/>
                <a:ea typeface="Gill Sans"/>
                <a:cs typeface="Gill Sans"/>
                <a:sym typeface="Gill Sans"/>
              </a:rPr>
              <a:t>(most similar to DATA at CCHS or FILM at PSHS)</a:t>
            </a:r>
            <a:endParaRPr b="0"/>
          </a:p>
        </p:txBody>
      </p:sp>
      <p:pic>
        <p:nvPicPr>
          <p:cNvPr id="384" name="Google Shape;384;p37"/>
          <p:cNvPicPr preferRelativeResize="0"/>
          <p:nvPr/>
        </p:nvPicPr>
        <p:blipFill rotWithShape="1">
          <a:blip r:embed="rId4">
            <a:alphaModFix/>
          </a:blip>
          <a:srcRect t="13103" b="31499"/>
          <a:stretch/>
        </p:blipFill>
        <p:spPr>
          <a:xfrm>
            <a:off x="-163286" y="4694917"/>
            <a:ext cx="1154113" cy="987425"/>
          </a:xfrm>
          <a:prstGeom prst="rect">
            <a:avLst/>
          </a:prstGeom>
          <a:noFill/>
          <a:ln>
            <a:noFill/>
          </a:ln>
        </p:spPr>
      </p:pic>
      <p:pic>
        <p:nvPicPr>
          <p:cNvPr id="385" name="Google Shape;385;p37"/>
          <p:cNvPicPr preferRelativeResize="0"/>
          <p:nvPr/>
        </p:nvPicPr>
        <p:blipFill rotWithShape="1">
          <a:blip r:embed="rId5">
            <a:alphaModFix/>
          </a:blip>
          <a:srcRect/>
          <a:stretch/>
        </p:blipFill>
        <p:spPr>
          <a:xfrm>
            <a:off x="845820" y="3250122"/>
            <a:ext cx="2498154" cy="1938507"/>
          </a:xfrm>
          <a:prstGeom prst="rect">
            <a:avLst/>
          </a:prstGeom>
          <a:noFill/>
          <a:ln>
            <a:noFill/>
          </a:ln>
        </p:spPr>
      </p:pic>
      <p:pic>
        <p:nvPicPr>
          <p:cNvPr id="386" name="Google Shape;386;p37" descr="A group of people in a room&#10;&#10;Description automatically generated with medium confidence"/>
          <p:cNvPicPr preferRelativeResize="0"/>
          <p:nvPr/>
        </p:nvPicPr>
        <p:blipFill rotWithShape="1">
          <a:blip r:embed="rId6">
            <a:alphaModFix/>
          </a:blip>
          <a:srcRect/>
          <a:stretch/>
        </p:blipFill>
        <p:spPr>
          <a:xfrm>
            <a:off x="3457705" y="3278602"/>
            <a:ext cx="2533930" cy="1938507"/>
          </a:xfrm>
          <a:prstGeom prst="rect">
            <a:avLst/>
          </a:prstGeom>
          <a:noFill/>
          <a:ln>
            <a:noFill/>
          </a:ln>
        </p:spPr>
      </p:pic>
      <p:pic>
        <p:nvPicPr>
          <p:cNvPr id="387" name="Google Shape;387;p37"/>
          <p:cNvPicPr preferRelativeResize="0"/>
          <p:nvPr/>
        </p:nvPicPr>
        <p:blipFill rotWithShape="1">
          <a:blip r:embed="rId7">
            <a:alphaModFix/>
          </a:blip>
          <a:srcRect/>
          <a:stretch/>
        </p:blipFill>
        <p:spPr>
          <a:xfrm>
            <a:off x="6105366" y="3278601"/>
            <a:ext cx="2908301" cy="1938508"/>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38"/>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93" name="Google Shape;393;p38"/>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sz="4000" b="0" i="0" u="none" strike="noStrike">
                <a:solidFill>
                  <a:srgbClr val="66CCFF"/>
                </a:solidFill>
                <a:latin typeface="Gill Sans"/>
                <a:ea typeface="Gill Sans"/>
                <a:cs typeface="Gill Sans"/>
                <a:sym typeface="Gill Sans"/>
              </a:rPr>
              <a:t>YEARBOOK PRODUCTION</a:t>
            </a:r>
            <a:endParaRPr sz="4000"/>
          </a:p>
        </p:txBody>
      </p:sp>
      <p:sp>
        <p:nvSpPr>
          <p:cNvPr id="394" name="Google Shape;394;p38"/>
          <p:cNvSpPr txBox="1">
            <a:spLocks noGrp="1"/>
          </p:cNvSpPr>
          <p:nvPr>
            <p:ph type="body" idx="1"/>
          </p:nvPr>
        </p:nvSpPr>
        <p:spPr>
          <a:xfrm>
            <a:off x="685800" y="1036321"/>
            <a:ext cx="7772400" cy="2087879"/>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b="0" i="1" u="none" strike="noStrike">
                <a:solidFill>
                  <a:srgbClr val="FFFFFF"/>
                </a:solidFill>
                <a:latin typeface="Gill Sans"/>
                <a:ea typeface="Gill Sans"/>
                <a:cs typeface="Gill Sans"/>
                <a:sym typeface="Gill Sans"/>
              </a:rPr>
              <a:t>Document RMHS’ History </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Produce the yearbook for 202</a:t>
            </a:r>
            <a:r>
              <a:rPr lang="en-US" sz="1800">
                <a:solidFill>
                  <a:srgbClr val="FFFFFF"/>
                </a:solidFill>
              </a:rPr>
              <a:t>4</a:t>
            </a:r>
            <a:r>
              <a:rPr lang="en-US" sz="1800" b="0" i="0" u="none" strike="noStrike">
                <a:solidFill>
                  <a:srgbClr val="FFFFFF"/>
                </a:solidFill>
                <a:latin typeface="Gill Sans"/>
                <a:ea typeface="Gill Sans"/>
                <a:cs typeface="Gill Sans"/>
                <a:sym typeface="Gill Sans"/>
              </a:rPr>
              <a:t>-2</a:t>
            </a:r>
            <a:r>
              <a:rPr lang="en-US" sz="1800">
                <a:solidFill>
                  <a:srgbClr val="FFFFFF"/>
                </a:solidFill>
              </a:rPr>
              <a:t>5;</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Learn Photography skills</a:t>
            </a:r>
            <a:r>
              <a:rPr lang="en-US" sz="1800">
                <a:solidFill>
                  <a:srgbClr val="FFFFFF"/>
                </a:solidFill>
              </a:rPr>
              <a:t> both</a:t>
            </a:r>
            <a:r>
              <a:rPr lang="en-US" sz="1800" b="0" i="0" u="none" strike="noStrike">
                <a:solidFill>
                  <a:srgbClr val="FFFFFF"/>
                </a:solidFill>
                <a:latin typeface="Gill Sans"/>
                <a:ea typeface="Gill Sans"/>
                <a:cs typeface="Gill Sans"/>
                <a:sym typeface="Gill Sans"/>
              </a:rPr>
              <a:t> journalistic and artistic;</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Learn graphic design skills;</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Have your writing PUBLISHED</a:t>
            </a:r>
            <a:r>
              <a:rPr lang="en-US" sz="1800">
                <a:solidFill>
                  <a:srgbClr val="FFFFFF"/>
                </a:solidFill>
              </a:rPr>
              <a:t>,</a:t>
            </a:r>
            <a:r>
              <a:rPr lang="en-US" sz="1800" b="0" i="0" u="none" strike="noStrike">
                <a:solidFill>
                  <a:srgbClr val="FFFFFF"/>
                </a:solidFill>
                <a:latin typeface="Gill Sans"/>
                <a:ea typeface="Gill Sans"/>
                <a:cs typeface="Gill Sans"/>
                <a:sym typeface="Gill Sans"/>
              </a:rPr>
              <a:t> tell the stories people will read forever;</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Work in Adobe Photoshop and Lightroom;</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Enter national contests to win awards for your work.</a:t>
            </a:r>
            <a:endParaRPr b="0"/>
          </a:p>
          <a:p>
            <a:pPr marL="69850" lvl="0" indent="0" algn="l" rtl="0">
              <a:spcBef>
                <a:spcPts val="700"/>
              </a:spcBef>
              <a:spcAft>
                <a:spcPts val="0"/>
              </a:spcAft>
              <a:buSzPts val="1700"/>
              <a:buNone/>
            </a:pPr>
            <a:br>
              <a:rPr lang="en-US"/>
            </a:br>
            <a:endParaRPr/>
          </a:p>
        </p:txBody>
      </p:sp>
      <p:pic>
        <p:nvPicPr>
          <p:cNvPr id="395" name="Google Shape;395;p38"/>
          <p:cNvPicPr preferRelativeResize="0"/>
          <p:nvPr/>
        </p:nvPicPr>
        <p:blipFill rotWithShape="1">
          <a:blip r:embed="rId4">
            <a:alphaModFix/>
          </a:blip>
          <a:srcRect t="13103" b="31499"/>
          <a:stretch/>
        </p:blipFill>
        <p:spPr>
          <a:xfrm>
            <a:off x="-148046" y="4694917"/>
            <a:ext cx="1154113" cy="987425"/>
          </a:xfrm>
          <a:prstGeom prst="rect">
            <a:avLst/>
          </a:prstGeom>
          <a:noFill/>
          <a:ln>
            <a:noFill/>
          </a:ln>
        </p:spPr>
      </p:pic>
      <p:pic>
        <p:nvPicPr>
          <p:cNvPr id="396" name="Google Shape;396;p38"/>
          <p:cNvPicPr preferRelativeResize="0"/>
          <p:nvPr/>
        </p:nvPicPr>
        <p:blipFill rotWithShape="1">
          <a:blip r:embed="rId5">
            <a:alphaModFix/>
          </a:blip>
          <a:srcRect/>
          <a:stretch/>
        </p:blipFill>
        <p:spPr>
          <a:xfrm>
            <a:off x="928370" y="3070860"/>
            <a:ext cx="1692909" cy="2506980"/>
          </a:xfrm>
          <a:prstGeom prst="rect">
            <a:avLst/>
          </a:prstGeom>
          <a:noFill/>
          <a:ln>
            <a:noFill/>
          </a:ln>
        </p:spPr>
      </p:pic>
      <p:pic>
        <p:nvPicPr>
          <p:cNvPr id="397" name="Google Shape;397;p38"/>
          <p:cNvPicPr preferRelativeResize="0"/>
          <p:nvPr/>
        </p:nvPicPr>
        <p:blipFill rotWithShape="1">
          <a:blip r:embed="rId6">
            <a:alphaModFix/>
          </a:blip>
          <a:srcRect/>
          <a:stretch/>
        </p:blipFill>
        <p:spPr>
          <a:xfrm>
            <a:off x="2734309" y="3097530"/>
            <a:ext cx="3186432" cy="2480310"/>
          </a:xfrm>
          <a:prstGeom prst="rect">
            <a:avLst/>
          </a:prstGeom>
          <a:noFill/>
          <a:ln>
            <a:noFill/>
          </a:ln>
        </p:spPr>
      </p:pic>
      <p:pic>
        <p:nvPicPr>
          <p:cNvPr id="398" name="Google Shape;398;p38"/>
          <p:cNvPicPr preferRelativeResize="0"/>
          <p:nvPr/>
        </p:nvPicPr>
        <p:blipFill rotWithShape="1">
          <a:blip r:embed="rId7">
            <a:alphaModFix/>
          </a:blip>
          <a:srcRect/>
          <a:stretch/>
        </p:blipFill>
        <p:spPr>
          <a:xfrm>
            <a:off x="6033771" y="3124200"/>
            <a:ext cx="3110229" cy="24803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39"/>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404" name="Google Shape;404;p39"/>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pic>
        <p:nvPicPr>
          <p:cNvPr id="405" name="Google Shape;405;p39"/>
          <p:cNvPicPr preferRelativeResize="0"/>
          <p:nvPr/>
        </p:nvPicPr>
        <p:blipFill rotWithShape="1">
          <a:blip r:embed="rId5">
            <a:alphaModFix/>
          </a:blip>
          <a:srcRect l="10718" t="13449" r="10355" b="12771"/>
          <a:stretch/>
        </p:blipFill>
        <p:spPr>
          <a:xfrm>
            <a:off x="2137625" y="0"/>
            <a:ext cx="4885099" cy="57150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40"/>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11" name="Google Shape;411;p40"/>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fontScale="90000"/>
          </a:bodyPr>
          <a:lstStyle/>
          <a:p>
            <a:pPr marL="0" lvl="0" indent="0" algn="ctr" rtl="0">
              <a:spcBef>
                <a:spcPts val="0"/>
              </a:spcBef>
              <a:spcAft>
                <a:spcPts val="0"/>
              </a:spcAft>
              <a:buNone/>
            </a:pPr>
            <a:r>
              <a:rPr lang="en-US">
                <a:solidFill>
                  <a:srgbClr val="66CCFF"/>
                </a:solidFill>
              </a:rPr>
              <a:t>WORLD LANG SEQUENCE – </a:t>
            </a:r>
            <a:r>
              <a:rPr lang="en-US">
                <a:solidFill>
                  <a:srgbClr val="D37E88"/>
                </a:solidFill>
              </a:rPr>
              <a:t>NATIVE</a:t>
            </a:r>
            <a:r>
              <a:rPr lang="en-US">
                <a:solidFill>
                  <a:srgbClr val="66CCFF"/>
                </a:solidFill>
              </a:rPr>
              <a:t>/</a:t>
            </a:r>
            <a:r>
              <a:rPr lang="en-US">
                <a:solidFill>
                  <a:srgbClr val="FFF2CC"/>
                </a:solidFill>
              </a:rPr>
              <a:t>NON-NATIVE</a:t>
            </a:r>
            <a:endParaRPr>
              <a:solidFill>
                <a:srgbClr val="FFF2CC"/>
              </a:solidFill>
            </a:endParaRPr>
          </a:p>
        </p:txBody>
      </p:sp>
      <p:pic>
        <p:nvPicPr>
          <p:cNvPr id="412" name="Google Shape;412;p40"/>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pic>
        <p:nvPicPr>
          <p:cNvPr id="413" name="Google Shape;413;p40"/>
          <p:cNvPicPr preferRelativeResize="0"/>
          <p:nvPr/>
        </p:nvPicPr>
        <p:blipFill>
          <a:blip r:embed="rId5">
            <a:alphaModFix/>
          </a:blip>
          <a:stretch>
            <a:fillRect/>
          </a:stretch>
        </p:blipFill>
        <p:spPr>
          <a:xfrm>
            <a:off x="1243825" y="1324875"/>
            <a:ext cx="6972450" cy="3536725"/>
          </a:xfrm>
          <a:prstGeom prst="rect">
            <a:avLst/>
          </a:prstGeom>
          <a:noFill/>
          <a:ln>
            <a:no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41"/>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19" name="Google Shape;419;p41"/>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CA STATE SEAL OF BILITERACY</a:t>
            </a:r>
            <a:endParaRPr>
              <a:solidFill>
                <a:srgbClr val="66CCFF"/>
              </a:solidFill>
            </a:endParaRPr>
          </a:p>
        </p:txBody>
      </p:sp>
      <p:pic>
        <p:nvPicPr>
          <p:cNvPr id="420" name="Google Shape;420;p41"/>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
        <p:nvSpPr>
          <p:cNvPr id="421" name="Google Shape;421;p41"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422" name="Google Shape;422;p41"/>
          <p:cNvSpPr txBox="1">
            <a:spLocks noGrp="1"/>
          </p:cNvSpPr>
          <p:nvPr>
            <p:ph type="body" idx="1"/>
          </p:nvPr>
        </p:nvSpPr>
        <p:spPr>
          <a:xfrm>
            <a:off x="460375" y="1181100"/>
            <a:ext cx="8489100" cy="3358800"/>
          </a:xfrm>
          <a:prstGeom prst="rect">
            <a:avLst/>
          </a:prstGeom>
          <a:noFill/>
          <a:ln>
            <a:noFill/>
          </a:ln>
        </p:spPr>
        <p:txBody>
          <a:bodyPr spcFirstLastPara="1" wrap="square" lIns="0" tIns="45700" rIns="0" bIns="45700" anchor="t" anchorCtr="0">
            <a:noAutofit/>
          </a:bodyPr>
          <a:lstStyle/>
          <a:p>
            <a:pPr marL="0" lvl="0" indent="0" algn="ctr" rtl="0">
              <a:spcBef>
                <a:spcPts val="0"/>
              </a:spcBef>
              <a:spcAft>
                <a:spcPts val="0"/>
              </a:spcAft>
              <a:buNone/>
            </a:pPr>
            <a:endParaRPr sz="2500">
              <a:solidFill>
                <a:schemeClr val="accent3"/>
              </a:solidFill>
            </a:endParaRPr>
          </a:p>
          <a:p>
            <a:pPr marL="0" lvl="0" indent="0" algn="ctr" rtl="0">
              <a:spcBef>
                <a:spcPts val="0"/>
              </a:spcBef>
              <a:spcAft>
                <a:spcPts val="0"/>
              </a:spcAft>
              <a:buNone/>
            </a:pPr>
            <a:r>
              <a:rPr lang="en-US" sz="3600"/>
              <a:t>In order to fulfill the CA State Seal of Biliteracy you </a:t>
            </a:r>
            <a:r>
              <a:rPr lang="en-US" sz="3600" b="1">
                <a:solidFill>
                  <a:srgbClr val="F1C232"/>
                </a:solidFill>
              </a:rPr>
              <a:t>must</a:t>
            </a:r>
            <a:r>
              <a:rPr lang="en-US" sz="3600"/>
              <a:t> meet the </a:t>
            </a:r>
            <a:endParaRPr sz="3600"/>
          </a:p>
          <a:p>
            <a:pPr marL="0" lvl="0" indent="0" algn="ctr" rtl="0">
              <a:spcBef>
                <a:spcPts val="0"/>
              </a:spcBef>
              <a:spcAft>
                <a:spcPts val="0"/>
              </a:spcAft>
              <a:buClr>
                <a:schemeClr val="dk1"/>
              </a:buClr>
              <a:buFont typeface="Arial"/>
              <a:buNone/>
            </a:pPr>
            <a:r>
              <a:rPr lang="en-US" sz="3600" b="1" u="sng">
                <a:solidFill>
                  <a:srgbClr val="6AA84F"/>
                </a:solidFill>
              </a:rPr>
              <a:t>English criteria</a:t>
            </a:r>
            <a:r>
              <a:rPr lang="en-US" sz="3600">
                <a:solidFill>
                  <a:srgbClr val="6AA84F"/>
                </a:solidFill>
              </a:rPr>
              <a:t> </a:t>
            </a:r>
            <a:r>
              <a:rPr lang="en-US" sz="3600" b="1">
                <a:solidFill>
                  <a:srgbClr val="F1C232"/>
                </a:solidFill>
              </a:rPr>
              <a:t>&amp;</a:t>
            </a:r>
            <a:r>
              <a:rPr lang="en-US" sz="3600">
                <a:solidFill>
                  <a:srgbClr val="6AA84F"/>
                </a:solidFill>
              </a:rPr>
              <a:t> </a:t>
            </a:r>
            <a:r>
              <a:rPr lang="en-US" sz="3600" b="1" u="sng">
                <a:solidFill>
                  <a:srgbClr val="6AA84F"/>
                </a:solidFill>
              </a:rPr>
              <a:t>demonstrate proficiency in another language other than English</a:t>
            </a:r>
            <a:r>
              <a:rPr lang="en-US" sz="3600">
                <a:solidFill>
                  <a:srgbClr val="6AA84F"/>
                </a:solidFill>
              </a:rPr>
              <a:t>.</a:t>
            </a:r>
            <a:r>
              <a:rPr lang="en-US" sz="3600">
                <a:solidFill>
                  <a:schemeClr val="accent3"/>
                </a:solidFill>
              </a:rPr>
              <a:t> </a:t>
            </a:r>
            <a:endParaRPr b="1">
              <a:solidFill>
                <a:srgbClr val="D37E88"/>
              </a:solidFill>
            </a:endParaRPr>
          </a:p>
        </p:txBody>
      </p:sp>
    </p:spTree>
  </p:cSld>
  <p:clrMapOvr>
    <a:masterClrMapping/>
  </p:clrMapOvr>
  <p:transition spd="med">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42"/>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28" name="Google Shape;428;p42"/>
          <p:cNvSpPr txBox="1">
            <a:spLocks noGrp="1"/>
          </p:cNvSpPr>
          <p:nvPr>
            <p:ph type="title"/>
          </p:nvPr>
        </p:nvSpPr>
        <p:spPr>
          <a:xfrm>
            <a:off x="685800" y="160325"/>
            <a:ext cx="7772400" cy="7983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CA STATE SEAL OF BILITERACY</a:t>
            </a:r>
            <a:endParaRPr>
              <a:solidFill>
                <a:srgbClr val="66CCFF"/>
              </a:solidFill>
            </a:endParaRPr>
          </a:p>
        </p:txBody>
      </p:sp>
      <p:pic>
        <p:nvPicPr>
          <p:cNvPr id="429" name="Google Shape;429;p42"/>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
        <p:nvSpPr>
          <p:cNvPr id="430" name="Google Shape;430;p42"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431" name="Google Shape;431;p42"/>
          <p:cNvSpPr txBox="1">
            <a:spLocks noGrp="1"/>
          </p:cNvSpPr>
          <p:nvPr>
            <p:ph type="body" idx="1"/>
          </p:nvPr>
        </p:nvSpPr>
        <p:spPr>
          <a:xfrm>
            <a:off x="460375" y="894400"/>
            <a:ext cx="8489100" cy="4110000"/>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sz="2100" u="sng"/>
              <a:t>Meeting the English criteria includes:</a:t>
            </a:r>
            <a:endParaRPr sz="2100"/>
          </a:p>
          <a:p>
            <a:pPr marL="342900" lvl="0" indent="-279400" algn="l" rtl="0">
              <a:spcBef>
                <a:spcPts val="700"/>
              </a:spcBef>
              <a:spcAft>
                <a:spcPts val="0"/>
              </a:spcAft>
              <a:buClr>
                <a:schemeClr val="dk1"/>
              </a:buClr>
              <a:buSzPts val="1800"/>
              <a:buFont typeface="Noto Sans Symbols"/>
              <a:buChar char="✔"/>
            </a:pPr>
            <a:r>
              <a:rPr lang="en-US" sz="2100"/>
              <a:t>Completion of all FOUR years of English language arts requirements for graduation with an overall grade point average of 3.0 or above.</a:t>
            </a:r>
            <a:endParaRPr sz="2100"/>
          </a:p>
          <a:p>
            <a:pPr marL="0" lvl="6" indent="0" algn="ctr" rtl="0">
              <a:lnSpc>
                <a:spcPct val="100000"/>
              </a:lnSpc>
              <a:spcBef>
                <a:spcPts val="700"/>
              </a:spcBef>
              <a:spcAft>
                <a:spcPts val="0"/>
              </a:spcAft>
              <a:buSzPts val="1530"/>
              <a:buNone/>
            </a:pPr>
            <a:r>
              <a:rPr lang="en-US" sz="1900">
                <a:solidFill>
                  <a:srgbClr val="F1C29F"/>
                </a:solidFill>
              </a:rPr>
              <a:t>OR</a:t>
            </a:r>
            <a:endParaRPr sz="1500"/>
          </a:p>
          <a:p>
            <a:pPr marL="342900" lvl="0" indent="-279400" algn="l" rtl="0">
              <a:spcBef>
                <a:spcPts val="700"/>
              </a:spcBef>
              <a:spcAft>
                <a:spcPts val="0"/>
              </a:spcAft>
              <a:buClr>
                <a:schemeClr val="dk1"/>
              </a:buClr>
              <a:buSzPts val="1800"/>
              <a:buFont typeface="Noto Sans Symbols"/>
              <a:buChar char="✔"/>
            </a:pPr>
            <a:r>
              <a:rPr lang="en-US" sz="2100"/>
              <a:t>Passing the California Standards test (CAASPP) in English language arts administered in grade 11</a:t>
            </a:r>
            <a:r>
              <a:rPr lang="en-US" sz="2100" baseline="30000"/>
              <a:t>th</a:t>
            </a:r>
            <a:r>
              <a:rPr lang="en-US" sz="2100"/>
              <a:t> at the proficient level or above. </a:t>
            </a:r>
            <a:endParaRPr sz="2100"/>
          </a:p>
          <a:p>
            <a:pPr marL="342900" lvl="0" indent="-279400" algn="l" rtl="0">
              <a:spcBef>
                <a:spcPts val="700"/>
              </a:spcBef>
              <a:spcAft>
                <a:spcPts val="0"/>
              </a:spcAft>
              <a:buClr>
                <a:schemeClr val="dk1"/>
              </a:buClr>
              <a:buSzPts val="1800"/>
              <a:buFont typeface="Noto Sans Symbols"/>
              <a:buChar char="✔"/>
            </a:pPr>
            <a:r>
              <a:rPr lang="en-US" sz="2100"/>
              <a:t>Pass an Engl. AP examination w/a score of 3 or higher (AP Lang. or AP Lit.)</a:t>
            </a:r>
            <a:endParaRPr sz="2100"/>
          </a:p>
          <a:p>
            <a:pPr marL="342900" lvl="0" indent="-279400" algn="l" rtl="0">
              <a:spcBef>
                <a:spcPts val="700"/>
              </a:spcBef>
              <a:spcAft>
                <a:spcPts val="0"/>
              </a:spcAft>
              <a:buClr>
                <a:schemeClr val="dk1"/>
              </a:buClr>
              <a:buSzPts val="1800"/>
              <a:buFont typeface="Noto Sans Symbols"/>
              <a:buChar char="✔"/>
            </a:pPr>
            <a:r>
              <a:rPr lang="en-US" sz="2100" b="1">
                <a:solidFill>
                  <a:srgbClr val="F1C29F"/>
                </a:solidFill>
              </a:rPr>
              <a:t>English language learners who have </a:t>
            </a:r>
            <a:r>
              <a:rPr lang="en-US" sz="2100" b="1" u="sng">
                <a:solidFill>
                  <a:srgbClr val="F1C29F"/>
                </a:solidFill>
              </a:rPr>
              <a:t>not</a:t>
            </a:r>
            <a:r>
              <a:rPr lang="en-US" sz="2100" b="1">
                <a:solidFill>
                  <a:srgbClr val="F1C29F"/>
                </a:solidFill>
              </a:rPr>
              <a:t> been reclassified, must attain the overall “early advanced level” on the English language development test (</a:t>
            </a:r>
            <a:r>
              <a:rPr lang="en-US" sz="2100" b="1">
                <a:solidFill>
                  <a:srgbClr val="A3E0FF"/>
                </a:solidFill>
              </a:rPr>
              <a:t>ELPAC</a:t>
            </a:r>
            <a:r>
              <a:rPr lang="en-US" sz="2100" b="1">
                <a:solidFill>
                  <a:srgbClr val="F1C29F"/>
                </a:solidFill>
              </a:rPr>
              <a:t>)</a:t>
            </a:r>
            <a:r>
              <a:rPr lang="en-US" sz="2100" b="1">
                <a:solidFill>
                  <a:srgbClr val="D37E88"/>
                </a:solidFill>
              </a:rPr>
              <a:t>.</a:t>
            </a:r>
            <a:endParaRPr sz="2100" b="1">
              <a:solidFill>
                <a:srgbClr val="D37E88"/>
              </a:solidFill>
            </a:endParaRPr>
          </a:p>
        </p:txBody>
      </p:sp>
    </p:spTree>
  </p:cSld>
  <p:clrMapOvr>
    <a:masterClrMapping/>
  </p:clrMapOvr>
  <p:transition spd="med">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43"/>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37" name="Google Shape;437;p43"/>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CA STATE SEAL OF BILITERACY</a:t>
            </a:r>
            <a:endParaRPr>
              <a:solidFill>
                <a:srgbClr val="66CCFF"/>
              </a:solidFill>
            </a:endParaRPr>
          </a:p>
        </p:txBody>
      </p:sp>
      <p:pic>
        <p:nvPicPr>
          <p:cNvPr id="438" name="Google Shape;438;p43"/>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
        <p:nvSpPr>
          <p:cNvPr id="439" name="Google Shape;439;p43"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440" name="Google Shape;440;p43"/>
          <p:cNvSpPr txBox="1">
            <a:spLocks noGrp="1"/>
          </p:cNvSpPr>
          <p:nvPr>
            <p:ph type="body" idx="1"/>
          </p:nvPr>
        </p:nvSpPr>
        <p:spPr>
          <a:xfrm>
            <a:off x="181448" y="1181100"/>
            <a:ext cx="8690100" cy="3147300"/>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u="sng"/>
              <a:t>Meeting the criteria for proficiency in a language other than English requires one of the following:</a:t>
            </a:r>
            <a:endParaRPr/>
          </a:p>
          <a:p>
            <a:pPr marL="342900" lvl="0" indent="-298450" algn="l" rtl="0">
              <a:spcBef>
                <a:spcPts val="700"/>
              </a:spcBef>
              <a:spcAft>
                <a:spcPts val="0"/>
              </a:spcAft>
              <a:buClr>
                <a:schemeClr val="dk1"/>
              </a:buClr>
              <a:buSzPts val="1930"/>
              <a:buChar char="✔"/>
            </a:pPr>
            <a:r>
              <a:rPr lang="en-US"/>
              <a:t>Successful completion of a 4-yr high school course of study in a world language (LOTE) and attaining an overall grade point average of 3.0 or above.</a:t>
            </a:r>
            <a:endParaRPr/>
          </a:p>
          <a:p>
            <a:pPr marL="0" lvl="0" indent="0" algn="ctr" rtl="0">
              <a:spcBef>
                <a:spcPts val="700"/>
              </a:spcBef>
              <a:spcAft>
                <a:spcPts val="0"/>
              </a:spcAft>
              <a:buNone/>
            </a:pPr>
            <a:r>
              <a:rPr lang="en-US"/>
              <a:t>OR</a:t>
            </a:r>
            <a:endParaRPr/>
          </a:p>
          <a:p>
            <a:pPr marL="342900" lvl="0" indent="-273050" algn="l" rtl="0">
              <a:spcBef>
                <a:spcPts val="700"/>
              </a:spcBef>
              <a:spcAft>
                <a:spcPts val="0"/>
              </a:spcAft>
              <a:buClr>
                <a:schemeClr val="dk1"/>
              </a:buClr>
              <a:buSzPts val="1700"/>
              <a:buFont typeface="Noto Sans Symbols"/>
              <a:buChar char="✔"/>
            </a:pPr>
            <a:r>
              <a:rPr lang="en-US"/>
              <a:t>Passing a World Language Advanced Placement (AP) exam with a score of 3 or higher.</a:t>
            </a:r>
            <a:endParaRPr/>
          </a:p>
          <a:p>
            <a:pPr marL="742950" lvl="1" indent="-298450" algn="l" rtl="0">
              <a:spcBef>
                <a:spcPts val="0"/>
              </a:spcBef>
              <a:spcAft>
                <a:spcPts val="0"/>
              </a:spcAft>
              <a:buClr>
                <a:schemeClr val="dk1"/>
              </a:buClr>
              <a:buSzPts val="1930"/>
              <a:buChar char="▶"/>
            </a:pPr>
            <a:r>
              <a:rPr lang="en-US" sz="2000"/>
              <a:t>AP Span. Lit. IV</a:t>
            </a:r>
            <a:endParaRPr sz="2000"/>
          </a:p>
          <a:p>
            <a:pPr marL="742950" lvl="1" indent="-298450" algn="l" rtl="0">
              <a:spcBef>
                <a:spcPts val="0"/>
              </a:spcBef>
              <a:spcAft>
                <a:spcPts val="0"/>
              </a:spcAft>
              <a:buClr>
                <a:schemeClr val="dk1"/>
              </a:buClr>
              <a:buSzPts val="1930"/>
              <a:buChar char="▶"/>
            </a:pPr>
            <a:r>
              <a:rPr lang="en-US" sz="2000"/>
              <a:t>AP Span. Lang. IV</a:t>
            </a:r>
            <a:endParaRPr sz="2000"/>
          </a:p>
          <a:p>
            <a:pPr marL="742950" lvl="1" indent="-298450" algn="l" rtl="0">
              <a:spcBef>
                <a:spcPts val="0"/>
              </a:spcBef>
              <a:spcAft>
                <a:spcPts val="0"/>
              </a:spcAft>
              <a:buClr>
                <a:schemeClr val="dk1"/>
              </a:buClr>
              <a:buSzPts val="1930"/>
              <a:buChar char="▶"/>
            </a:pPr>
            <a:r>
              <a:rPr lang="en-US" sz="2000"/>
              <a:t>AP French IV</a:t>
            </a:r>
            <a:endParaRPr sz="2000"/>
          </a:p>
          <a:p>
            <a:pPr marL="457200" lvl="0" indent="0" algn="l" rtl="0">
              <a:spcBef>
                <a:spcPts val="700"/>
              </a:spcBef>
              <a:spcAft>
                <a:spcPts val="0"/>
              </a:spcAft>
              <a:buNone/>
            </a:pPr>
            <a:r>
              <a:rPr lang="en-US"/>
              <a:t>		</a:t>
            </a:r>
            <a:endParaRPr/>
          </a:p>
        </p:txBody>
      </p:sp>
    </p:spTree>
  </p:cSld>
  <p:clrMapOvr>
    <a:masterClrMapping/>
  </p:clrMapOvr>
  <mc:AlternateContent xmlns:mc="http://schemas.openxmlformats.org/markup-compatibility/2006" xmlns:p14="http://schemas.microsoft.com/office/powerpoint/2010/main">
    <mc:Choice Requires="p14">
      <p:transition spd="med">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6"/>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265" name="Google Shape;265;p26"/>
          <p:cNvPicPr preferRelativeResize="0"/>
          <p:nvPr/>
        </p:nvPicPr>
        <p:blipFill rotWithShape="1">
          <a:blip r:embed="rId4">
            <a:alphaModFix amt="58000"/>
          </a:blip>
          <a:srcRect r="1989"/>
          <a:stretch/>
        </p:blipFill>
        <p:spPr>
          <a:xfrm>
            <a:off x="209075" y="144475"/>
            <a:ext cx="8725849" cy="5455276"/>
          </a:xfrm>
          <a:prstGeom prst="rect">
            <a:avLst/>
          </a:prstGeom>
          <a:noFill/>
          <a:ln>
            <a:noFill/>
          </a:ln>
          <a:effectLst>
            <a:outerShdw blurRad="57150" algn="bl" rotWithShape="0">
              <a:srgbClr val="ECECEC">
                <a:alpha val="38000"/>
              </a:srgbClr>
            </a:outerShdw>
          </a:effectLst>
        </p:spPr>
      </p:pic>
      <p:sp>
        <p:nvSpPr>
          <p:cNvPr id="266" name="Google Shape;266;p26"/>
          <p:cNvSpPr txBox="1">
            <a:spLocks noGrp="1"/>
          </p:cNvSpPr>
          <p:nvPr>
            <p:ph type="title"/>
          </p:nvPr>
        </p:nvSpPr>
        <p:spPr>
          <a:xfrm>
            <a:off x="685800" y="144475"/>
            <a:ext cx="7772400" cy="952500"/>
          </a:xfrm>
          <a:prstGeom prst="rect">
            <a:avLst/>
          </a:prstGeom>
          <a:noFill/>
          <a:ln>
            <a:noFill/>
          </a:ln>
        </p:spPr>
        <p:txBody>
          <a:bodyPr spcFirstLastPara="1" wrap="square" lIns="0" tIns="45700" rIns="0" bIns="45700" anchor="ctr" anchorCtr="0">
            <a:normAutofit fontScale="90000"/>
          </a:bodyPr>
          <a:lstStyle/>
          <a:p>
            <a:pPr marL="0" lvl="0" indent="0" algn="ctr" rtl="0">
              <a:spcBef>
                <a:spcPts val="0"/>
              </a:spcBef>
              <a:spcAft>
                <a:spcPts val="0"/>
              </a:spcAft>
              <a:buNone/>
            </a:pPr>
            <a:r>
              <a:rPr lang="en-US" b="1">
                <a:solidFill>
                  <a:srgbClr val="800000"/>
                </a:solidFill>
              </a:rPr>
              <a:t>RMHS COUNSELING DEPARTMENT</a:t>
            </a:r>
            <a:endParaRPr b="1">
              <a:solidFill>
                <a:srgbClr val="800000"/>
              </a:solidFill>
            </a:endParaRPr>
          </a:p>
        </p:txBody>
      </p:sp>
      <p:pic>
        <p:nvPicPr>
          <p:cNvPr id="267" name="Google Shape;267;p26"/>
          <p:cNvPicPr preferRelativeResize="0"/>
          <p:nvPr/>
        </p:nvPicPr>
        <p:blipFill rotWithShape="1">
          <a:blip r:embed="rId5">
            <a:alphaModFix/>
          </a:blip>
          <a:srcRect t="13101" b="31499"/>
          <a:stretch/>
        </p:blipFill>
        <p:spPr>
          <a:xfrm>
            <a:off x="-121920" y="4655026"/>
            <a:ext cx="1154113" cy="987425"/>
          </a:xfrm>
          <a:prstGeom prst="rect">
            <a:avLst/>
          </a:prstGeom>
          <a:noFill/>
          <a:ln>
            <a:noFill/>
          </a:ln>
        </p:spPr>
      </p:pic>
      <p:pic>
        <p:nvPicPr>
          <p:cNvPr id="268" name="Google Shape;268;p26"/>
          <p:cNvPicPr preferRelativeResize="0"/>
          <p:nvPr/>
        </p:nvPicPr>
        <p:blipFill rotWithShape="1">
          <a:blip r:embed="rId6">
            <a:alphaModFix/>
          </a:blip>
          <a:srcRect l="19419"/>
          <a:stretch/>
        </p:blipFill>
        <p:spPr>
          <a:xfrm>
            <a:off x="1121574" y="3346550"/>
            <a:ext cx="1425478" cy="1532025"/>
          </a:xfrm>
          <a:prstGeom prst="rect">
            <a:avLst/>
          </a:prstGeom>
          <a:noFill/>
          <a:ln>
            <a:noFill/>
          </a:ln>
          <a:effectLst>
            <a:outerShdw blurRad="57150" dist="19050" dir="5400000" algn="bl" rotWithShape="0">
              <a:srgbClr val="000000">
                <a:alpha val="50000"/>
              </a:srgbClr>
            </a:outerShdw>
          </a:effectLst>
        </p:spPr>
      </p:pic>
      <p:pic>
        <p:nvPicPr>
          <p:cNvPr id="269" name="Google Shape;269;p26"/>
          <p:cNvPicPr preferRelativeResize="0"/>
          <p:nvPr/>
        </p:nvPicPr>
        <p:blipFill rotWithShape="1">
          <a:blip r:embed="rId7">
            <a:alphaModFix/>
          </a:blip>
          <a:srcRect l="15729" r="3357"/>
          <a:stretch/>
        </p:blipFill>
        <p:spPr>
          <a:xfrm rot="-8">
            <a:off x="5278625" y="3391514"/>
            <a:ext cx="1361274" cy="1442097"/>
          </a:xfrm>
          <a:prstGeom prst="rect">
            <a:avLst/>
          </a:prstGeom>
          <a:noFill/>
          <a:ln>
            <a:noFill/>
          </a:ln>
        </p:spPr>
      </p:pic>
      <p:pic>
        <p:nvPicPr>
          <p:cNvPr id="270" name="Google Shape;270;p26"/>
          <p:cNvPicPr preferRelativeResize="0"/>
          <p:nvPr/>
        </p:nvPicPr>
        <p:blipFill rotWithShape="1">
          <a:blip r:embed="rId8">
            <a:alphaModFix/>
          </a:blip>
          <a:srcRect l="12751" r="3468"/>
          <a:stretch/>
        </p:blipFill>
        <p:spPr>
          <a:xfrm>
            <a:off x="1121575" y="1096975"/>
            <a:ext cx="1501875" cy="1477850"/>
          </a:xfrm>
          <a:prstGeom prst="rect">
            <a:avLst/>
          </a:prstGeom>
          <a:noFill/>
          <a:ln>
            <a:noFill/>
          </a:ln>
          <a:effectLst>
            <a:outerShdw blurRad="57150" dist="19050" dir="5400000" algn="bl" rotWithShape="0">
              <a:srgbClr val="000000">
                <a:alpha val="50000"/>
              </a:srgbClr>
            </a:outerShdw>
          </a:effectLst>
        </p:spPr>
      </p:pic>
      <p:pic>
        <p:nvPicPr>
          <p:cNvPr id="271" name="Google Shape;271;p26"/>
          <p:cNvPicPr preferRelativeResize="0"/>
          <p:nvPr/>
        </p:nvPicPr>
        <p:blipFill rotWithShape="1">
          <a:blip r:embed="rId9">
            <a:alphaModFix/>
          </a:blip>
          <a:srcRect l="16819"/>
          <a:stretch/>
        </p:blipFill>
        <p:spPr>
          <a:xfrm>
            <a:off x="5278617" y="1041700"/>
            <a:ext cx="1564191" cy="1588400"/>
          </a:xfrm>
          <a:prstGeom prst="rect">
            <a:avLst/>
          </a:prstGeom>
          <a:noFill/>
          <a:ln>
            <a:noFill/>
          </a:ln>
        </p:spPr>
      </p:pic>
      <p:sp>
        <p:nvSpPr>
          <p:cNvPr id="272" name="Google Shape;272;p26"/>
          <p:cNvSpPr txBox="1"/>
          <p:nvPr/>
        </p:nvSpPr>
        <p:spPr>
          <a:xfrm>
            <a:off x="260900" y="4200350"/>
            <a:ext cx="3969300" cy="1442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solidFill>
                  <a:schemeClr val="dk1"/>
                </a:solidFill>
                <a:latin typeface="Gill Sans"/>
                <a:ea typeface="Gill Sans"/>
                <a:cs typeface="Gill Sans"/>
                <a:sym typeface="Gill Sans"/>
              </a:rPr>
              <a:t>Ms. Huynh</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A - Diaz Santiago</a:t>
            </a:r>
            <a:endParaRPr sz="1800">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b="1">
                <a:solidFill>
                  <a:schemeClr val="dk1"/>
                </a:solidFill>
                <a:latin typeface="Gill Sans"/>
                <a:ea typeface="Gill Sans"/>
                <a:cs typeface="Gill Sans"/>
                <a:sym typeface="Gill Sans"/>
              </a:rPr>
              <a:t>AVID Program </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12th Grade Special Education</a:t>
            </a:r>
            <a:endParaRPr sz="1800">
              <a:solidFill>
                <a:schemeClr val="dk1"/>
              </a:solidFill>
              <a:latin typeface="Gill Sans"/>
              <a:ea typeface="Gill Sans"/>
              <a:cs typeface="Gill Sans"/>
              <a:sym typeface="Gill Sans"/>
            </a:endParaRPr>
          </a:p>
          <a:p>
            <a:pPr marL="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73" name="Google Shape;273;p26"/>
          <p:cNvSpPr txBox="1"/>
          <p:nvPr/>
        </p:nvSpPr>
        <p:spPr>
          <a:xfrm>
            <a:off x="5034300" y="4157650"/>
            <a:ext cx="3268500" cy="1442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r" rtl="0">
              <a:spcBef>
                <a:spcPts val="0"/>
              </a:spcBef>
              <a:spcAft>
                <a:spcPts val="0"/>
              </a:spcAft>
              <a:buNone/>
            </a:pPr>
            <a:r>
              <a:rPr lang="en-US" sz="1800" b="1">
                <a:solidFill>
                  <a:schemeClr val="dk1"/>
                </a:solidFill>
                <a:latin typeface="Gill Sans"/>
                <a:ea typeface="Gill Sans"/>
                <a:cs typeface="Gill Sans"/>
                <a:sym typeface="Gill Sans"/>
              </a:rPr>
              <a:t>Ms. Watson</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Lopez - Ramirez</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b="1">
                <a:solidFill>
                  <a:schemeClr val="dk1"/>
                </a:solidFill>
                <a:latin typeface="Gill Sans"/>
                <a:ea typeface="Gill Sans"/>
                <a:cs typeface="Gill Sans"/>
                <a:sym typeface="Gill Sans"/>
              </a:rPr>
              <a:t>Advanced Performing Arts</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10th Grade Special Education</a:t>
            </a:r>
            <a:endParaRPr sz="1800">
              <a:solidFill>
                <a:schemeClr val="dk1"/>
              </a:solidFill>
              <a:latin typeface="Gill Sans"/>
              <a:ea typeface="Gill Sans"/>
              <a:cs typeface="Gill Sans"/>
              <a:sym typeface="Gill Sans"/>
            </a:endParaRPr>
          </a:p>
          <a:p>
            <a:pPr marL="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74" name="Google Shape;274;p26"/>
          <p:cNvSpPr txBox="1"/>
          <p:nvPr/>
        </p:nvSpPr>
        <p:spPr>
          <a:xfrm>
            <a:off x="-53500" y="1904425"/>
            <a:ext cx="4283700" cy="1532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solidFill>
                  <a:schemeClr val="dk1"/>
                </a:solidFill>
                <a:latin typeface="Gill Sans"/>
                <a:ea typeface="Gill Sans"/>
                <a:cs typeface="Gill Sans"/>
                <a:sym typeface="Gill Sans"/>
              </a:rPr>
              <a:t>Mrs. Garcia</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DiB - Long</a:t>
            </a:r>
            <a:endParaRPr sz="1800">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b="1">
                <a:solidFill>
                  <a:schemeClr val="dk1"/>
                </a:solidFill>
                <a:latin typeface="Gill Sans"/>
                <a:ea typeface="Gill Sans"/>
                <a:cs typeface="Gill Sans"/>
                <a:sym typeface="Gill Sans"/>
              </a:rPr>
              <a:t>RACE Academy, TTECHS, </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Advanced Theater, SMART Program</a:t>
            </a:r>
            <a:endParaRPr sz="1800">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9th Grade Special Education</a:t>
            </a:r>
            <a:endParaRPr sz="1800">
              <a:solidFill>
                <a:schemeClr val="dk1"/>
              </a:solidFill>
              <a:latin typeface="Gill Sans"/>
              <a:ea typeface="Gill Sans"/>
              <a:cs typeface="Gill Sans"/>
              <a:sym typeface="Gill Sans"/>
            </a:endParaRPr>
          </a:p>
          <a:p>
            <a:pPr marL="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75" name="Google Shape;275;p26"/>
          <p:cNvSpPr txBox="1"/>
          <p:nvPr/>
        </p:nvSpPr>
        <p:spPr>
          <a:xfrm>
            <a:off x="4965225" y="1949425"/>
            <a:ext cx="3268500" cy="1442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r" rtl="0">
              <a:spcBef>
                <a:spcPts val="0"/>
              </a:spcBef>
              <a:spcAft>
                <a:spcPts val="0"/>
              </a:spcAft>
              <a:buNone/>
            </a:pPr>
            <a:r>
              <a:rPr lang="en-US" sz="1800" b="1">
                <a:solidFill>
                  <a:schemeClr val="dk1"/>
                </a:solidFill>
                <a:latin typeface="Gill Sans"/>
                <a:ea typeface="Gill Sans"/>
                <a:cs typeface="Gill Sans"/>
                <a:sym typeface="Gill Sans"/>
              </a:rPr>
              <a:t>Mr. Solis</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Ramos - Z</a:t>
            </a:r>
            <a:endParaRPr sz="1800">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b="1">
                <a:solidFill>
                  <a:schemeClr val="dk1"/>
                </a:solidFill>
                <a:latin typeface="Gill Sans"/>
                <a:ea typeface="Gill Sans"/>
                <a:cs typeface="Gill Sans"/>
                <a:sym typeface="Gill Sans"/>
              </a:rPr>
              <a:t>CAFE Academy</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11th Grade Special Education</a:t>
            </a:r>
            <a:endParaRPr sz="1800">
              <a:solidFill>
                <a:schemeClr val="dk1"/>
              </a:solidFill>
              <a:latin typeface="Gill Sans"/>
              <a:ea typeface="Gill Sans"/>
              <a:cs typeface="Gill Sans"/>
              <a:sym typeface="Gill Sans"/>
            </a:endParaRPr>
          </a:p>
          <a:p>
            <a:pPr marL="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transition spd="med">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44"/>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46" name="Google Shape;446;p44"/>
          <p:cNvSpPr txBox="1">
            <a:spLocks noGrp="1"/>
          </p:cNvSpPr>
          <p:nvPr>
            <p:ph type="ctrTitle"/>
          </p:nvPr>
        </p:nvSpPr>
        <p:spPr>
          <a:xfrm>
            <a:off x="614252" y="279206"/>
            <a:ext cx="8103900" cy="711900"/>
          </a:xfrm>
          <a:prstGeom prst="rect">
            <a:avLst/>
          </a:prstGeom>
          <a:noFill/>
          <a:ln>
            <a:noFill/>
          </a:ln>
        </p:spPr>
        <p:txBody>
          <a:bodyPr spcFirstLastPara="1" wrap="square" lIns="0" tIns="45700" rIns="0" bIns="45700" anchor="b" anchorCtr="0">
            <a:normAutofit fontScale="90000"/>
          </a:bodyPr>
          <a:lstStyle/>
          <a:p>
            <a:pPr marL="0" lvl="0" indent="0" algn="ctr" rtl="0">
              <a:spcBef>
                <a:spcPts val="0"/>
              </a:spcBef>
              <a:spcAft>
                <a:spcPts val="0"/>
              </a:spcAft>
              <a:buNone/>
            </a:pPr>
            <a:r>
              <a:rPr lang="en-US">
                <a:solidFill>
                  <a:schemeClr val="accent2"/>
                </a:solidFill>
              </a:rPr>
              <a:t>HOW TO RETAKE OR RECOVER A GRADE</a:t>
            </a:r>
            <a:endParaRPr/>
          </a:p>
        </p:txBody>
      </p:sp>
      <p:sp>
        <p:nvSpPr>
          <p:cNvPr id="447" name="Google Shape;447;p44"/>
          <p:cNvSpPr txBox="1">
            <a:spLocks noGrp="1"/>
          </p:cNvSpPr>
          <p:nvPr>
            <p:ph type="subTitle" idx="1"/>
          </p:nvPr>
        </p:nvSpPr>
        <p:spPr>
          <a:xfrm>
            <a:off x="614200" y="991175"/>
            <a:ext cx="8103900" cy="3558900"/>
          </a:xfrm>
          <a:prstGeom prst="rect">
            <a:avLst/>
          </a:prstGeom>
          <a:noFill/>
          <a:ln>
            <a:noFill/>
          </a:ln>
        </p:spPr>
        <p:txBody>
          <a:bodyPr spcFirstLastPara="1" wrap="square" lIns="0" tIns="45700" rIns="0" bIns="45700" anchor="t" anchorCtr="0">
            <a:normAutofit/>
          </a:bodyPr>
          <a:lstStyle/>
          <a:p>
            <a:pPr marL="457200" lvl="0" indent="-457200" algn="l" rtl="0">
              <a:spcBef>
                <a:spcPts val="0"/>
              </a:spcBef>
              <a:spcAft>
                <a:spcPts val="0"/>
              </a:spcAft>
              <a:buSzPts val="1700"/>
              <a:buFont typeface="Gill Sans"/>
              <a:buAutoNum type="arabicPeriod"/>
            </a:pPr>
            <a:r>
              <a:rPr lang="en-US"/>
              <a:t>Edgenuity (online) classes are available during the school day as well as during 0 period.  Zero period class attendance </a:t>
            </a:r>
            <a:r>
              <a:rPr lang="en-US" b="1"/>
              <a:t>is mandatory</a:t>
            </a:r>
            <a:r>
              <a:rPr lang="en-US"/>
              <a:t> M, T, Th &amp; F (Media Center). Priority is given to those seniors needing the credits for graduation. </a:t>
            </a:r>
            <a:endParaRPr/>
          </a:p>
          <a:p>
            <a:pPr marL="457200" lvl="0" indent="-457200" algn="l" rtl="0">
              <a:spcBef>
                <a:spcPts val="700"/>
              </a:spcBef>
              <a:spcAft>
                <a:spcPts val="0"/>
              </a:spcAft>
              <a:buSzPts val="1700"/>
              <a:buFont typeface="Gill Sans"/>
              <a:buAutoNum type="arabicPeriod"/>
            </a:pPr>
            <a:r>
              <a:rPr lang="en-US"/>
              <a:t>Students enrolling in the 0 period Edgenuity class must complete the course within the quarter (Q1, Q2, Q3 &amp; Q4). A letter grade will be given.</a:t>
            </a:r>
            <a:endParaRPr/>
          </a:p>
          <a:p>
            <a:pPr marL="457200" lvl="0" indent="-457200" algn="l" rtl="0">
              <a:spcBef>
                <a:spcPts val="700"/>
              </a:spcBef>
              <a:spcAft>
                <a:spcPts val="0"/>
              </a:spcAft>
              <a:buSzPts val="1700"/>
              <a:buFont typeface="Gill Sans"/>
              <a:buAutoNum type="arabicPeriod"/>
            </a:pPr>
            <a:r>
              <a:rPr lang="en-US"/>
              <a:t> Attend summer school at RMHS or seek other options, for example, Mirus Charter School (Online classes), etc.</a:t>
            </a:r>
            <a:endParaRPr/>
          </a:p>
        </p:txBody>
      </p:sp>
      <p:pic>
        <p:nvPicPr>
          <p:cNvPr id="448" name="Google Shape;448;p44"/>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45"/>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54" name="Google Shape;454;p45"/>
          <p:cNvSpPr txBox="1">
            <a:spLocks noGrp="1"/>
          </p:cNvSpPr>
          <p:nvPr>
            <p:ph type="title"/>
          </p:nvPr>
        </p:nvSpPr>
        <p:spPr>
          <a:xfrm>
            <a:off x="685800" y="16035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AP/HONORS CONTRACT</a:t>
            </a:r>
            <a:endParaRPr/>
          </a:p>
        </p:txBody>
      </p:sp>
      <p:pic>
        <p:nvPicPr>
          <p:cNvPr id="455" name="Google Shape;455;p45"/>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456" name="Google Shape;456;p45"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457" name="Google Shape;457;p45"/>
          <p:cNvSpPr txBox="1">
            <a:spLocks noGrp="1"/>
          </p:cNvSpPr>
          <p:nvPr>
            <p:ph type="body" idx="1"/>
          </p:nvPr>
        </p:nvSpPr>
        <p:spPr>
          <a:xfrm>
            <a:off x="521600" y="919325"/>
            <a:ext cx="8187600" cy="3540000"/>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a:t>I will:</a:t>
            </a:r>
            <a:endParaRPr/>
          </a:p>
          <a:p>
            <a:pPr marL="342900" lvl="0" indent="-273050" algn="l" rtl="0">
              <a:spcBef>
                <a:spcPts val="700"/>
              </a:spcBef>
              <a:spcAft>
                <a:spcPts val="0"/>
              </a:spcAft>
              <a:buSzPts val="1700"/>
              <a:buFont typeface="Noto Sans Symbols"/>
              <a:buChar char="✔"/>
            </a:pPr>
            <a:r>
              <a:rPr lang="en-US"/>
              <a:t>Remain in the AP/Honors course that I have requested for the entire school year.</a:t>
            </a:r>
            <a:endParaRPr/>
          </a:p>
          <a:p>
            <a:pPr marL="342900" lvl="0" indent="-273050" algn="l" rtl="0">
              <a:spcBef>
                <a:spcPts val="700"/>
              </a:spcBef>
              <a:spcAft>
                <a:spcPts val="0"/>
              </a:spcAft>
              <a:buSzPts val="1700"/>
              <a:buFont typeface="Noto Sans Symbols"/>
              <a:buChar char="✔"/>
            </a:pPr>
            <a:r>
              <a:rPr lang="en-US"/>
              <a:t>Take the AP Exam (if applicable) in the spring of 2024</a:t>
            </a:r>
            <a:endParaRPr/>
          </a:p>
          <a:p>
            <a:pPr marL="342900" lvl="0" indent="-273050" algn="l" rtl="0">
              <a:spcBef>
                <a:spcPts val="700"/>
              </a:spcBef>
              <a:spcAft>
                <a:spcPts val="0"/>
              </a:spcAft>
              <a:buSzPts val="1700"/>
              <a:buFont typeface="Noto Sans Symbols"/>
              <a:buChar char="✔"/>
            </a:pPr>
            <a:r>
              <a:rPr lang="en-US"/>
              <a:t>Maintain high ethical standards concerning academic involvement, growth, and development.</a:t>
            </a:r>
            <a:endParaRPr/>
          </a:p>
          <a:p>
            <a:pPr marL="342900" lvl="0" indent="-273050" algn="l" rtl="0">
              <a:spcBef>
                <a:spcPts val="700"/>
              </a:spcBef>
              <a:spcAft>
                <a:spcPts val="0"/>
              </a:spcAft>
              <a:buSzPts val="1700"/>
              <a:buFont typeface="Noto Sans Symbols"/>
              <a:buChar char="✔"/>
            </a:pPr>
            <a:r>
              <a:rPr lang="en-US"/>
              <a:t>Complete all assigned reading, homework, labs, research projects – including any summer homework. </a:t>
            </a:r>
            <a:endParaRPr/>
          </a:p>
          <a:p>
            <a:pPr marL="0" lvl="0" indent="0" algn="r" rtl="0">
              <a:spcBef>
                <a:spcPts val="700"/>
              </a:spcBef>
              <a:spcAft>
                <a:spcPts val="0"/>
              </a:spcAft>
              <a:buNone/>
            </a:pPr>
            <a:r>
              <a:rPr lang="en-US" sz="3200"/>
              <a:t>👉🏼 </a:t>
            </a:r>
            <a:r>
              <a:rPr lang="en-US">
                <a:highlight>
                  <a:srgbClr val="FF0000"/>
                </a:highlight>
              </a:rPr>
              <a:t>Low grades will NOT be considered a reason for removal from AP/Honors courses, so commitment and progress for all students is the expected standard.</a:t>
            </a:r>
            <a:endParaRPr b="1">
              <a:solidFill>
                <a:schemeClr val="dk1"/>
              </a:solidFill>
              <a:highlight>
                <a:srgbClr val="FF0000"/>
              </a:highlight>
            </a:endParaRPr>
          </a:p>
          <a:p>
            <a:pPr marL="342900" lvl="0" indent="-165100" algn="l" rtl="0">
              <a:spcBef>
                <a:spcPts val="700"/>
              </a:spcBef>
              <a:spcAft>
                <a:spcPts val="0"/>
              </a:spcAft>
              <a:buSzPts val="1700"/>
              <a:buFont typeface="Noto Sans Symbols"/>
              <a:buNone/>
            </a:pPr>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46"/>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63" name="Google Shape;463;p46"/>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AP/HONORS CONTRACT</a:t>
            </a:r>
            <a:endParaRPr>
              <a:solidFill>
                <a:srgbClr val="66CCFF"/>
              </a:solidFill>
            </a:endParaRPr>
          </a:p>
        </p:txBody>
      </p:sp>
      <p:pic>
        <p:nvPicPr>
          <p:cNvPr id="464" name="Google Shape;464;p46"/>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465" name="Google Shape;465;p46"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466" name="Google Shape;466;p46"/>
          <p:cNvSpPr txBox="1">
            <a:spLocks noGrp="1"/>
          </p:cNvSpPr>
          <p:nvPr>
            <p:ph type="body" idx="1"/>
          </p:nvPr>
        </p:nvSpPr>
        <p:spPr>
          <a:xfrm>
            <a:off x="685800" y="1333501"/>
            <a:ext cx="7772400" cy="3111500"/>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a:t>con’t</a:t>
            </a:r>
            <a:endParaRPr/>
          </a:p>
          <a:p>
            <a:pPr marL="342900" lvl="0" indent="-273050" algn="l" rtl="0">
              <a:spcBef>
                <a:spcPts val="700"/>
              </a:spcBef>
              <a:spcAft>
                <a:spcPts val="0"/>
              </a:spcAft>
              <a:buSzPts val="1700"/>
              <a:buFont typeface="Noto Sans Symbols"/>
              <a:buChar char="✔"/>
            </a:pPr>
            <a:r>
              <a:rPr lang="en-US"/>
              <a:t>Maintain regular class attendance.</a:t>
            </a:r>
            <a:endParaRPr/>
          </a:p>
          <a:p>
            <a:pPr marL="342900" lvl="0" indent="-273050" algn="l" rtl="0">
              <a:spcBef>
                <a:spcPts val="700"/>
              </a:spcBef>
              <a:spcAft>
                <a:spcPts val="0"/>
              </a:spcAft>
              <a:buSzPts val="1700"/>
              <a:buFont typeface="Noto Sans Symbols"/>
              <a:buChar char="✔"/>
            </a:pPr>
            <a:r>
              <a:rPr lang="en-US"/>
              <a:t>Speak with your AP/Honors teacher(s) regarding any problems or concerns you have regarding your success. OWN IT RATTLERS…!!!</a:t>
            </a:r>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47"/>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72" name="Google Shape;472;p47"/>
          <p:cNvSpPr txBox="1">
            <a:spLocks noGrp="1"/>
          </p:cNvSpPr>
          <p:nvPr>
            <p:ph type="title"/>
          </p:nvPr>
        </p:nvSpPr>
        <p:spPr>
          <a:xfrm>
            <a:off x="663352" y="71512"/>
            <a:ext cx="7772400" cy="499988"/>
          </a:xfrm>
          <a:prstGeom prst="rect">
            <a:avLst/>
          </a:prstGeom>
          <a:noFill/>
          <a:ln>
            <a:noFill/>
          </a:ln>
        </p:spPr>
        <p:txBody>
          <a:bodyPr spcFirstLastPara="1" wrap="square" lIns="0" tIns="45700" rIns="0" bIns="45700" anchor="ctr" anchorCtr="0">
            <a:normAutofit fontScale="90000"/>
          </a:bodyPr>
          <a:lstStyle/>
          <a:p>
            <a:pPr marL="0" lvl="0" indent="0" algn="l" rtl="0">
              <a:spcBef>
                <a:spcPts val="0"/>
              </a:spcBef>
              <a:spcAft>
                <a:spcPts val="0"/>
              </a:spcAft>
              <a:buNone/>
            </a:pPr>
            <a:r>
              <a:rPr lang="en-US">
                <a:solidFill>
                  <a:srgbClr val="66CCFF"/>
                </a:solidFill>
              </a:rPr>
              <a:t>CLASS OF 2026 COURSE REGISTRATION</a:t>
            </a:r>
            <a:endParaRPr/>
          </a:p>
        </p:txBody>
      </p:sp>
      <p:pic>
        <p:nvPicPr>
          <p:cNvPr id="473" name="Google Shape;473;p47"/>
          <p:cNvPicPr preferRelativeResize="0"/>
          <p:nvPr/>
        </p:nvPicPr>
        <p:blipFill rotWithShape="1">
          <a:blip r:embed="rId4">
            <a:alphaModFix/>
          </a:blip>
          <a:srcRect t="13103" b="31499"/>
          <a:stretch/>
        </p:blipFill>
        <p:spPr>
          <a:xfrm>
            <a:off x="-55105" y="4683277"/>
            <a:ext cx="1154113" cy="987425"/>
          </a:xfrm>
          <a:prstGeom prst="rect">
            <a:avLst/>
          </a:prstGeom>
          <a:noFill/>
          <a:ln>
            <a:noFill/>
          </a:ln>
        </p:spPr>
      </p:pic>
      <p:sp>
        <p:nvSpPr>
          <p:cNvPr id="474" name="Google Shape;474;p47"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475" name="Google Shape;475;p47"/>
          <p:cNvSpPr txBox="1">
            <a:spLocks noGrp="1"/>
          </p:cNvSpPr>
          <p:nvPr>
            <p:ph type="body" idx="1"/>
          </p:nvPr>
        </p:nvSpPr>
        <p:spPr>
          <a:xfrm>
            <a:off x="577056" y="571786"/>
            <a:ext cx="7824779" cy="4158750"/>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700"/>
              <a:buFont typeface="Noto Sans Symbols"/>
              <a:buChar char="❖"/>
            </a:pPr>
            <a:r>
              <a:rPr lang="en-US"/>
              <a:t>Class of 2026 course registration will take place through Social Studies classes on the following dates.</a:t>
            </a:r>
            <a:endParaRPr/>
          </a:p>
          <a:p>
            <a:pPr marL="342900" lvl="0" indent="-273050" algn="l" rtl="0">
              <a:spcBef>
                <a:spcPts val="700"/>
              </a:spcBef>
              <a:spcAft>
                <a:spcPts val="0"/>
              </a:spcAft>
              <a:buSzPts val="1700"/>
              <a:buFont typeface="Noto Sans Symbols"/>
              <a:buChar char="❖"/>
            </a:pPr>
            <a:r>
              <a:rPr lang="en-US">
                <a:solidFill>
                  <a:srgbClr val="FFFF00"/>
                </a:solidFill>
              </a:rPr>
              <a:t>Monday, February 12, 2024 </a:t>
            </a:r>
            <a:r>
              <a:rPr lang="en-US"/>
              <a:t>(</a:t>
            </a:r>
            <a:r>
              <a:rPr lang="en-US">
                <a:solidFill>
                  <a:srgbClr val="92D050"/>
                </a:solidFill>
              </a:rPr>
              <a:t>Auxiliary Gym</a:t>
            </a:r>
            <a:r>
              <a:rPr lang="en-US"/>
              <a:t>) or</a:t>
            </a:r>
            <a:endParaRPr/>
          </a:p>
          <a:p>
            <a:pPr marL="342900" lvl="0" indent="-273050" algn="l" rtl="0">
              <a:spcBef>
                <a:spcPts val="700"/>
              </a:spcBef>
              <a:spcAft>
                <a:spcPts val="0"/>
              </a:spcAft>
              <a:buSzPts val="1700"/>
              <a:buFont typeface="Noto Sans Symbols"/>
              <a:buChar char="❖"/>
            </a:pPr>
            <a:r>
              <a:rPr lang="en-US">
                <a:solidFill>
                  <a:srgbClr val="FFFF00"/>
                </a:solidFill>
              </a:rPr>
              <a:t>Tuesday, February 13, 2024 </a:t>
            </a:r>
            <a:r>
              <a:rPr lang="en-US"/>
              <a:t>(</a:t>
            </a:r>
            <a:r>
              <a:rPr lang="en-US">
                <a:solidFill>
                  <a:srgbClr val="92D050"/>
                </a:solidFill>
              </a:rPr>
              <a:t>Auxiliary Gym</a:t>
            </a:r>
            <a:r>
              <a:rPr lang="en-US"/>
              <a:t>)</a:t>
            </a:r>
            <a:endParaRPr/>
          </a:p>
          <a:p>
            <a:pPr marL="342900" lvl="0" indent="-273050" algn="l" rtl="0">
              <a:spcBef>
                <a:spcPts val="700"/>
              </a:spcBef>
              <a:spcAft>
                <a:spcPts val="0"/>
              </a:spcAft>
              <a:buSzPts val="1700"/>
              <a:buFont typeface="Noto Sans Symbols"/>
              <a:buChar char="❖"/>
            </a:pPr>
            <a:r>
              <a:rPr lang="en-US"/>
              <a:t>You will submit:</a:t>
            </a:r>
            <a:endParaRPr/>
          </a:p>
          <a:p>
            <a:pPr marL="742950" lvl="1" indent="-273050" algn="l" rtl="0">
              <a:spcBef>
                <a:spcPts val="700"/>
              </a:spcBef>
              <a:spcAft>
                <a:spcPts val="0"/>
              </a:spcAft>
              <a:buSzPts val="1360"/>
              <a:buFont typeface="Noto Sans Symbols"/>
              <a:buChar char="❖"/>
            </a:pPr>
            <a:r>
              <a:rPr lang="en-US"/>
              <a:t>Completed Course Selection form signed by a parent/guardian</a:t>
            </a:r>
            <a:endParaRPr/>
          </a:p>
          <a:p>
            <a:pPr marL="342900" lvl="0" indent="-273050" algn="l" rtl="0">
              <a:spcBef>
                <a:spcPts val="700"/>
              </a:spcBef>
              <a:spcAft>
                <a:spcPts val="0"/>
              </a:spcAft>
              <a:buSzPts val="1530"/>
              <a:buFont typeface="Noto Sans Symbols"/>
              <a:buChar char="❖"/>
            </a:pPr>
            <a:r>
              <a:rPr lang="en-US" sz="1800"/>
              <a:t>You will receive:</a:t>
            </a:r>
            <a:endParaRPr/>
          </a:p>
          <a:p>
            <a:pPr marL="742950" lvl="1" indent="-298450" algn="l" rtl="0">
              <a:spcBef>
                <a:spcPts val="700"/>
              </a:spcBef>
              <a:spcAft>
                <a:spcPts val="0"/>
              </a:spcAft>
              <a:buSzPts val="1590"/>
              <a:buFont typeface="Noto Sans Symbols"/>
              <a:buChar char="❖"/>
            </a:pPr>
            <a:r>
              <a:rPr lang="en-US" sz="1800">
                <a:solidFill>
                  <a:srgbClr val="A3E0FF"/>
                </a:solidFill>
              </a:rPr>
              <a:t>Transcript  </a:t>
            </a:r>
            <a:endParaRPr sz="2000"/>
          </a:p>
          <a:p>
            <a:pPr marL="742950" lvl="1" indent="-298450" algn="l" rtl="0">
              <a:spcBef>
                <a:spcPts val="700"/>
              </a:spcBef>
              <a:spcAft>
                <a:spcPts val="0"/>
              </a:spcAft>
              <a:buSzPts val="1590"/>
              <a:buFont typeface="Noto Sans Symbols"/>
              <a:buChar char="❖"/>
            </a:pPr>
            <a:r>
              <a:rPr lang="en-US" sz="1800">
                <a:solidFill>
                  <a:srgbClr val="A3E0FF"/>
                </a:solidFill>
              </a:rPr>
              <a:t>Summer school information</a:t>
            </a:r>
            <a:endParaRPr sz="1800">
              <a:solidFill>
                <a:srgbClr val="A3E0FF"/>
              </a:solidFill>
            </a:endParaRPr>
          </a:p>
          <a:p>
            <a:pPr marL="742950" lvl="0" indent="0" algn="l" rtl="0">
              <a:spcBef>
                <a:spcPts val="700"/>
              </a:spcBef>
              <a:spcAft>
                <a:spcPts val="0"/>
              </a:spcAft>
              <a:buNone/>
            </a:pPr>
            <a:endParaRPr/>
          </a:p>
        </p:txBody>
      </p:sp>
    </p:spTree>
  </p:cSld>
  <p:clrMapOvr>
    <a:masterClrMapping/>
  </p:clrMapOvr>
  <p:transition spd="med">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48"/>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81" name="Google Shape;481;p48"/>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chemeClr val="accent2"/>
                </a:solidFill>
              </a:rPr>
              <a:t>RMHS COUNSELING DEPT WEBSITE</a:t>
            </a:r>
            <a:endParaRPr>
              <a:solidFill>
                <a:schemeClr val="accent2"/>
              </a:solidFill>
            </a:endParaRPr>
          </a:p>
        </p:txBody>
      </p:sp>
      <p:sp>
        <p:nvSpPr>
          <p:cNvPr id="482" name="Google Shape;482;p48"/>
          <p:cNvSpPr txBox="1">
            <a:spLocks noGrp="1"/>
          </p:cNvSpPr>
          <p:nvPr>
            <p:ph type="body" idx="1"/>
          </p:nvPr>
        </p:nvSpPr>
        <p:spPr>
          <a:xfrm>
            <a:off x="685800" y="1333501"/>
            <a:ext cx="7772400" cy="3111600"/>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u="sng">
                <a:solidFill>
                  <a:schemeClr val="hlink"/>
                </a:solidFill>
                <a:hlinkClick r:id="rId4"/>
              </a:rPr>
              <a:t>Rancho Mirage High School </a:t>
            </a:r>
            <a:endParaRPr/>
          </a:p>
          <a:p>
            <a:pPr marL="342900" lvl="0" indent="-273050" algn="l" rtl="0">
              <a:spcBef>
                <a:spcPts val="700"/>
              </a:spcBef>
              <a:spcAft>
                <a:spcPts val="0"/>
              </a:spcAft>
              <a:buSzPts val="1700"/>
              <a:buFont typeface="Noto Sans Symbols"/>
              <a:buChar char="⮚"/>
            </a:pPr>
            <a:r>
              <a:rPr lang="en-US" u="sng">
                <a:solidFill>
                  <a:srgbClr val="FF9900"/>
                </a:solidFill>
                <a:hlinkClick r:id="rId5">
                  <a:extLst>
                    <a:ext uri="{A12FA001-AC4F-418D-AE19-62706E023703}">
                      <ahyp:hlinkClr xmlns:ahyp="http://schemas.microsoft.com/office/drawing/2018/hyperlinkcolor" val="tx"/>
                    </a:ext>
                  </a:extLst>
                </a:hlinkClick>
              </a:rPr>
              <a:t>www.rmhs.us</a:t>
            </a:r>
            <a:r>
              <a:rPr lang="en-US">
                <a:solidFill>
                  <a:srgbClr val="FF9900"/>
                </a:solidFill>
              </a:rPr>
              <a:t>  </a:t>
            </a:r>
            <a:endParaRPr/>
          </a:p>
          <a:p>
            <a:pPr marL="342900" lvl="0" indent="-273050" algn="l" rtl="0">
              <a:spcBef>
                <a:spcPts val="700"/>
              </a:spcBef>
              <a:spcAft>
                <a:spcPts val="0"/>
              </a:spcAft>
              <a:buSzPts val="1700"/>
              <a:buFont typeface="Noto Sans Symbols"/>
              <a:buChar char="⮚"/>
            </a:pPr>
            <a:r>
              <a:rPr lang="en-US"/>
              <a:t>Counseling – Course Request Information</a:t>
            </a:r>
            <a:endParaRPr/>
          </a:p>
          <a:p>
            <a:pPr marL="342900" lvl="0" indent="-273050" algn="l" rtl="0">
              <a:spcBef>
                <a:spcPts val="700"/>
              </a:spcBef>
              <a:spcAft>
                <a:spcPts val="0"/>
              </a:spcAft>
              <a:buSzPts val="1700"/>
              <a:buFont typeface="Noto Sans Symbols"/>
              <a:buChar char="⮚"/>
            </a:pPr>
            <a:r>
              <a:rPr lang="en-US" u="sng">
                <a:solidFill>
                  <a:schemeClr val="hlink"/>
                </a:solidFill>
                <a:hlinkClick r:id="rId6"/>
              </a:rPr>
              <a:t>https://www.rmhs.us/course-request-information1.html</a:t>
            </a:r>
            <a:r>
              <a:rPr lang="en-US"/>
              <a:t> </a:t>
            </a:r>
            <a:endParaRPr/>
          </a:p>
          <a:p>
            <a:pPr marL="69850" lvl="0" indent="0" algn="l" rtl="0">
              <a:spcBef>
                <a:spcPts val="700"/>
              </a:spcBef>
              <a:spcAft>
                <a:spcPts val="0"/>
              </a:spcAft>
              <a:buSzPts val="1700"/>
              <a:buNone/>
            </a:pPr>
            <a:r>
              <a:rPr lang="en-US">
                <a:solidFill>
                  <a:schemeClr val="dk2"/>
                </a:solidFill>
                <a:highlight>
                  <a:srgbClr val="FFFF00"/>
                </a:highlight>
              </a:rPr>
              <a:t>Rancho Mirage High School 2024-25 Course Catalog</a:t>
            </a:r>
            <a:endParaRPr/>
          </a:p>
          <a:p>
            <a:pPr marL="69850" lvl="0" indent="0" algn="l" rtl="0">
              <a:spcBef>
                <a:spcPts val="700"/>
              </a:spcBef>
              <a:spcAft>
                <a:spcPts val="0"/>
              </a:spcAft>
              <a:buSzPts val="1700"/>
              <a:buNone/>
            </a:pPr>
            <a:r>
              <a:rPr lang="en-US" u="sng">
                <a:solidFill>
                  <a:schemeClr val="hlink"/>
                </a:solidFill>
                <a:hlinkClick r:id="rId7"/>
              </a:rPr>
              <a:t>https://www.rmhs.us/uploads/1/4/5/4/145415380/rmhs_course_catalog_24-25.pdf</a:t>
            </a:r>
            <a:r>
              <a:rPr lang="en-US"/>
              <a:t> </a:t>
            </a:r>
            <a:endParaRPr/>
          </a:p>
          <a:p>
            <a:pPr marL="342900" lvl="0" indent="-165100" algn="l" rtl="0">
              <a:spcBef>
                <a:spcPts val="700"/>
              </a:spcBef>
              <a:spcAft>
                <a:spcPts val="0"/>
              </a:spcAft>
              <a:buSzPts val="1700"/>
              <a:buNone/>
            </a:pPr>
            <a:endParaRPr/>
          </a:p>
        </p:txBody>
      </p:sp>
      <p:pic>
        <p:nvPicPr>
          <p:cNvPr id="483" name="Google Shape;483;p48"/>
          <p:cNvPicPr preferRelativeResize="0"/>
          <p:nvPr/>
        </p:nvPicPr>
        <p:blipFill rotWithShape="1">
          <a:blip r:embed="rId8">
            <a:alphaModFix/>
          </a:blip>
          <a:srcRect t="13101" b="31499"/>
          <a:stretch/>
        </p:blipFill>
        <p:spPr>
          <a:xfrm>
            <a:off x="0" y="4611688"/>
            <a:ext cx="1154113" cy="987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49"/>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489" name="Google Shape;489;p49"/>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490" name="Google Shape;490;p49"/>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91" name="Google Shape;491;p49"/>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492" name="Google Shape;492;p49" descr="Table&#10;&#10;Description automatically generated"/>
          <p:cNvPicPr preferRelativeResize="0"/>
          <p:nvPr/>
        </p:nvPicPr>
        <p:blipFill rotWithShape="1">
          <a:blip r:embed="rId5">
            <a:alphaModFix/>
          </a:blip>
          <a:srcRect/>
          <a:stretch/>
        </p:blipFill>
        <p:spPr>
          <a:xfrm>
            <a:off x="2207820" y="57943"/>
            <a:ext cx="4454039" cy="5599113"/>
          </a:xfrm>
          <a:prstGeom prst="rect">
            <a:avLst/>
          </a:prstGeom>
          <a:noFill/>
          <a:ln>
            <a:noFill/>
          </a:ln>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Google Shape;497;p50"/>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498" name="Google Shape;498;p50"/>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499" name="Google Shape;499;p50"/>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00" name="Google Shape;500;p50"/>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01" name="Google Shape;501;p50" descr="Graphical user interface, text, application&#10;&#10;Description automatically generated"/>
          <p:cNvPicPr preferRelativeResize="0"/>
          <p:nvPr/>
        </p:nvPicPr>
        <p:blipFill rotWithShape="1">
          <a:blip r:embed="rId5">
            <a:alphaModFix/>
          </a:blip>
          <a:srcRect/>
          <a:stretch/>
        </p:blipFill>
        <p:spPr>
          <a:xfrm>
            <a:off x="552952" y="1986071"/>
            <a:ext cx="8038095" cy="174285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51"/>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07" name="Google Shape;507;p51"/>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508" name="Google Shape;508;p51"/>
          <p:cNvPicPr preferRelativeResize="0"/>
          <p:nvPr/>
        </p:nvPicPr>
        <p:blipFill rotWithShape="1">
          <a:blip r:embed="rId4">
            <a:alphaModFix/>
          </a:blip>
          <a:srcRect l="69558" t="1806" r="7619" b="74544"/>
          <a:stretch/>
        </p:blipFill>
        <p:spPr>
          <a:xfrm>
            <a:off x="0" y="0"/>
            <a:ext cx="1963176" cy="1442075"/>
          </a:xfrm>
          <a:prstGeom prst="rect">
            <a:avLst/>
          </a:prstGeom>
          <a:noFill/>
          <a:ln>
            <a:noFill/>
          </a:ln>
        </p:spPr>
      </p:pic>
      <p:sp>
        <p:nvSpPr>
          <p:cNvPr id="509" name="Google Shape;509;p51"/>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10" name="Google Shape;510;p51" descr="Graphical user interface, text, application&#10;&#10;Description automatically generated"/>
          <p:cNvPicPr preferRelativeResize="0"/>
          <p:nvPr/>
        </p:nvPicPr>
        <p:blipFill rotWithShape="1">
          <a:blip r:embed="rId5">
            <a:alphaModFix/>
          </a:blip>
          <a:srcRect/>
          <a:stretch/>
        </p:blipFill>
        <p:spPr>
          <a:xfrm>
            <a:off x="552952" y="1986071"/>
            <a:ext cx="8038095" cy="1742857"/>
          </a:xfrm>
          <a:prstGeom prst="rect">
            <a:avLst/>
          </a:prstGeom>
          <a:noFill/>
          <a:ln>
            <a:noFill/>
          </a:ln>
        </p:spPr>
      </p:pic>
      <p:pic>
        <p:nvPicPr>
          <p:cNvPr id="511" name="Google Shape;511;p51" descr="Graphical user interface, text, application&#10;&#10;Description automatically generated"/>
          <p:cNvPicPr preferRelativeResize="0"/>
          <p:nvPr/>
        </p:nvPicPr>
        <p:blipFill rotWithShape="1">
          <a:blip r:embed="rId6">
            <a:alphaModFix/>
          </a:blip>
          <a:srcRect/>
          <a:stretch/>
        </p:blipFill>
        <p:spPr>
          <a:xfrm>
            <a:off x="552952" y="1986071"/>
            <a:ext cx="8038095" cy="174285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p52"/>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17" name="Google Shape;517;p52"/>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18" name="Google Shape;518;p52"/>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19" name="Google Shape;519;p52"/>
          <p:cNvPicPr preferRelativeResize="0"/>
          <p:nvPr/>
        </p:nvPicPr>
        <p:blipFill rotWithShape="1">
          <a:blip r:embed="rId4">
            <a:alphaModFix/>
          </a:blip>
          <a:srcRect l="69558" t="1806" r="7619" b="74544"/>
          <a:stretch/>
        </p:blipFill>
        <p:spPr>
          <a:xfrm>
            <a:off x="0" y="0"/>
            <a:ext cx="1963176" cy="1442075"/>
          </a:xfrm>
          <a:prstGeom prst="rect">
            <a:avLst/>
          </a:prstGeom>
          <a:noFill/>
          <a:ln>
            <a:noFill/>
          </a:ln>
        </p:spPr>
      </p:pic>
      <p:pic>
        <p:nvPicPr>
          <p:cNvPr id="520" name="Google Shape;520;p52" descr="Graphical user interface, text, application&#10;&#10;Description automatically generated"/>
          <p:cNvPicPr preferRelativeResize="0"/>
          <p:nvPr/>
        </p:nvPicPr>
        <p:blipFill rotWithShape="1">
          <a:blip r:embed="rId5">
            <a:alphaModFix/>
          </a:blip>
          <a:srcRect/>
          <a:stretch/>
        </p:blipFill>
        <p:spPr>
          <a:xfrm>
            <a:off x="552952" y="1986071"/>
            <a:ext cx="8038095" cy="1742857"/>
          </a:xfrm>
          <a:prstGeom prst="rect">
            <a:avLst/>
          </a:prstGeom>
          <a:noFill/>
          <a:ln>
            <a:noFill/>
          </a:ln>
        </p:spPr>
      </p:pic>
      <p:pic>
        <p:nvPicPr>
          <p:cNvPr id="521" name="Google Shape;521;p52" descr="Graphical user interface, text, application&#10;&#10;Description automatically generated"/>
          <p:cNvPicPr preferRelativeResize="0"/>
          <p:nvPr/>
        </p:nvPicPr>
        <p:blipFill rotWithShape="1">
          <a:blip r:embed="rId6">
            <a:alphaModFix/>
          </a:blip>
          <a:srcRect/>
          <a:stretch/>
        </p:blipFill>
        <p:spPr>
          <a:xfrm>
            <a:off x="552952" y="1986071"/>
            <a:ext cx="8038095" cy="1742857"/>
          </a:xfrm>
          <a:prstGeom prst="rect">
            <a:avLst/>
          </a:prstGeom>
          <a:noFill/>
          <a:ln>
            <a:noFill/>
          </a:ln>
        </p:spPr>
      </p:pic>
      <p:pic>
        <p:nvPicPr>
          <p:cNvPr id="522" name="Google Shape;522;p52" descr="Graphical user interface, text, application&#10;&#10;Description automatically generated"/>
          <p:cNvPicPr preferRelativeResize="0"/>
          <p:nvPr/>
        </p:nvPicPr>
        <p:blipFill rotWithShape="1">
          <a:blip r:embed="rId7">
            <a:alphaModFix/>
          </a:blip>
          <a:srcRect/>
          <a:stretch/>
        </p:blipFill>
        <p:spPr>
          <a:xfrm>
            <a:off x="552952" y="1986071"/>
            <a:ext cx="8038095" cy="174285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53"/>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28" name="Google Shape;528;p53"/>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29" name="Google Shape;529;p53"/>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30" name="Google Shape;530;p53" descr="Graphical user interface, text, application&#10;&#10;Description automatically generated"/>
          <p:cNvPicPr preferRelativeResize="0"/>
          <p:nvPr/>
        </p:nvPicPr>
        <p:blipFill rotWithShape="1">
          <a:blip r:embed="rId4">
            <a:alphaModFix/>
          </a:blip>
          <a:srcRect/>
          <a:stretch/>
        </p:blipFill>
        <p:spPr>
          <a:xfrm>
            <a:off x="552952" y="1986071"/>
            <a:ext cx="8038095" cy="1742857"/>
          </a:xfrm>
          <a:prstGeom prst="rect">
            <a:avLst/>
          </a:prstGeom>
          <a:noFill/>
          <a:ln>
            <a:noFill/>
          </a:ln>
        </p:spPr>
      </p:pic>
      <p:pic>
        <p:nvPicPr>
          <p:cNvPr id="531" name="Google Shape;531;p53"/>
          <p:cNvPicPr preferRelativeResize="0"/>
          <p:nvPr/>
        </p:nvPicPr>
        <p:blipFill rotWithShape="1">
          <a:blip r:embed="rId5">
            <a:alphaModFix/>
          </a:blip>
          <a:srcRect l="69558" t="1806" r="7619" b="74544"/>
          <a:stretch/>
        </p:blipFill>
        <p:spPr>
          <a:xfrm>
            <a:off x="0" y="0"/>
            <a:ext cx="1963176" cy="1442075"/>
          </a:xfrm>
          <a:prstGeom prst="rect">
            <a:avLst/>
          </a:prstGeom>
          <a:noFill/>
          <a:ln>
            <a:noFill/>
          </a:ln>
        </p:spPr>
      </p:pic>
      <p:pic>
        <p:nvPicPr>
          <p:cNvPr id="532" name="Google Shape;532;p53" descr="Graphical user interface, text, application&#10;&#10;Description automatically generated"/>
          <p:cNvPicPr preferRelativeResize="0"/>
          <p:nvPr/>
        </p:nvPicPr>
        <p:blipFill rotWithShape="1">
          <a:blip r:embed="rId6">
            <a:alphaModFix/>
          </a:blip>
          <a:srcRect/>
          <a:stretch/>
        </p:blipFill>
        <p:spPr>
          <a:xfrm>
            <a:off x="552952" y="1986071"/>
            <a:ext cx="8038095" cy="1742857"/>
          </a:xfrm>
          <a:prstGeom prst="rect">
            <a:avLst/>
          </a:prstGeom>
          <a:noFill/>
          <a:ln>
            <a:noFill/>
          </a:ln>
        </p:spPr>
      </p:pic>
      <p:pic>
        <p:nvPicPr>
          <p:cNvPr id="533" name="Google Shape;533;p53" descr="Graphical user interface, text, application&#10;&#10;Description automatically generated"/>
          <p:cNvPicPr preferRelativeResize="0"/>
          <p:nvPr/>
        </p:nvPicPr>
        <p:blipFill rotWithShape="1">
          <a:blip r:embed="rId7">
            <a:alphaModFix/>
          </a:blip>
          <a:srcRect/>
          <a:stretch/>
        </p:blipFill>
        <p:spPr>
          <a:xfrm>
            <a:off x="552952" y="1986071"/>
            <a:ext cx="8038095" cy="1742857"/>
          </a:xfrm>
          <a:prstGeom prst="rect">
            <a:avLst/>
          </a:prstGeom>
          <a:noFill/>
          <a:ln>
            <a:noFill/>
          </a:ln>
        </p:spPr>
      </p:pic>
      <p:pic>
        <p:nvPicPr>
          <p:cNvPr id="534" name="Google Shape;534;p53" descr="Graphical user interface, text, application&#10;&#10;Description automatically generated"/>
          <p:cNvPicPr preferRelativeResize="0"/>
          <p:nvPr/>
        </p:nvPicPr>
        <p:blipFill rotWithShape="1">
          <a:blip r:embed="rId8">
            <a:alphaModFix/>
          </a:blip>
          <a:srcRect/>
          <a:stretch/>
        </p:blipFill>
        <p:spPr>
          <a:xfrm>
            <a:off x="552952" y="1986071"/>
            <a:ext cx="8038095" cy="17428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7"/>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281" name="Google Shape;281;p27"/>
          <p:cNvSpPr txBox="1">
            <a:spLocks noGrp="1"/>
          </p:cNvSpPr>
          <p:nvPr>
            <p:ph type="title"/>
          </p:nvPr>
        </p:nvSpPr>
        <p:spPr>
          <a:xfrm>
            <a:off x="727657" y="338825"/>
            <a:ext cx="7688700" cy="251400"/>
          </a:xfrm>
          <a:prstGeom prst="rect">
            <a:avLst/>
          </a:prstGeom>
          <a:noFill/>
          <a:ln>
            <a:noFill/>
          </a:ln>
        </p:spPr>
        <p:txBody>
          <a:bodyPr spcFirstLastPara="1" wrap="square" lIns="0" tIns="45700" rIns="0" bIns="45700" anchor="ctr" anchorCtr="0">
            <a:normAutofit fontScale="90000"/>
          </a:bodyPr>
          <a:lstStyle/>
          <a:p>
            <a:pPr marL="0" lvl="0" indent="0" algn="ctr" rtl="0">
              <a:spcBef>
                <a:spcPts val="0"/>
              </a:spcBef>
              <a:spcAft>
                <a:spcPts val="0"/>
              </a:spcAft>
              <a:buNone/>
            </a:pPr>
            <a:r>
              <a:rPr lang="en-US">
                <a:solidFill>
                  <a:schemeClr val="accent2"/>
                </a:solidFill>
              </a:rPr>
              <a:t>GRADUATION REQUIREMENTS</a:t>
            </a:r>
            <a:endParaRPr/>
          </a:p>
        </p:txBody>
      </p:sp>
      <p:pic>
        <p:nvPicPr>
          <p:cNvPr id="282" name="Google Shape;282;p27"/>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
        <p:nvSpPr>
          <p:cNvPr id="283" name="Google Shape;283;p27"/>
          <p:cNvSpPr txBox="1"/>
          <p:nvPr/>
        </p:nvSpPr>
        <p:spPr>
          <a:xfrm>
            <a:off x="207575" y="778375"/>
            <a:ext cx="2908800" cy="2601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0" i="0" u="none" strike="noStrike" cap="none">
                <a:solidFill>
                  <a:schemeClr val="lt1"/>
                </a:solidFill>
                <a:latin typeface="Gill Sans"/>
                <a:ea typeface="Gill Sans"/>
                <a:cs typeface="Gill Sans"/>
                <a:sym typeface="Gill Sans"/>
              </a:rPr>
              <a:t>PSUSD Graduation Requirement</a:t>
            </a:r>
            <a:endParaRPr sz="1500"/>
          </a:p>
          <a:p>
            <a:pPr marL="0" marR="0" lvl="0" indent="0" algn="l" rtl="0">
              <a:spcBef>
                <a:spcPts val="0"/>
              </a:spcBef>
              <a:spcAft>
                <a:spcPts val="0"/>
              </a:spcAft>
              <a:buNone/>
            </a:pPr>
            <a:endParaRPr sz="700">
              <a:solidFill>
                <a:schemeClr val="lt1"/>
              </a:solidFill>
              <a:latin typeface="Gill Sans"/>
              <a:ea typeface="Gill Sans"/>
              <a:cs typeface="Gill Sans"/>
              <a:sym typeface="Gill Sans"/>
            </a:endParaRPr>
          </a:p>
          <a:p>
            <a:pPr marL="285750" marR="0" lvl="0" indent="-292100" algn="l" rtl="0">
              <a:spcBef>
                <a:spcPts val="0"/>
              </a:spcBef>
              <a:spcAft>
                <a:spcPts val="0"/>
              </a:spcAft>
              <a:buClr>
                <a:schemeClr val="lt1"/>
              </a:buClr>
              <a:buSzPts val="1900"/>
              <a:buFont typeface="Noto Sans Symbols"/>
              <a:buChar char="❖"/>
            </a:pPr>
            <a:r>
              <a:rPr lang="en-US" sz="1900">
                <a:solidFill>
                  <a:schemeClr val="lt1"/>
                </a:solidFill>
                <a:latin typeface="Gill Sans"/>
                <a:ea typeface="Gill Sans"/>
                <a:cs typeface="Gill Sans"/>
                <a:sym typeface="Gill Sans"/>
              </a:rPr>
              <a:t>225 Total</a:t>
            </a:r>
            <a:endParaRPr sz="1500"/>
          </a:p>
          <a:p>
            <a:pPr marL="285750" marR="0" lvl="0" indent="-292100" algn="l" rtl="0">
              <a:spcBef>
                <a:spcPts val="0"/>
              </a:spcBef>
              <a:spcAft>
                <a:spcPts val="0"/>
              </a:spcAft>
              <a:buClr>
                <a:schemeClr val="accent2"/>
              </a:buClr>
              <a:buSzPts val="1900"/>
              <a:buFont typeface="Noto Sans Symbols"/>
              <a:buChar char="❖"/>
            </a:pPr>
            <a:r>
              <a:rPr lang="en-US" sz="1900">
                <a:solidFill>
                  <a:schemeClr val="accent2"/>
                </a:solidFill>
                <a:latin typeface="Gill Sans"/>
                <a:ea typeface="Gill Sans"/>
                <a:cs typeface="Gill Sans"/>
                <a:sym typeface="Gill Sans"/>
              </a:rPr>
              <a:t>1.51 Minimum GPA</a:t>
            </a:r>
            <a:endParaRPr sz="1500"/>
          </a:p>
          <a:p>
            <a:pPr marL="285750" marR="0" lvl="0" indent="-292100" algn="l" rtl="0">
              <a:spcBef>
                <a:spcPts val="0"/>
              </a:spcBef>
              <a:spcAft>
                <a:spcPts val="0"/>
              </a:spcAft>
              <a:buClr>
                <a:schemeClr val="lt1"/>
              </a:buClr>
              <a:buSzPts val="1900"/>
              <a:buFont typeface="Noto Sans Symbols"/>
              <a:buChar char="❖"/>
            </a:pPr>
            <a:r>
              <a:rPr lang="en-US" sz="1900">
                <a:solidFill>
                  <a:schemeClr val="lt1"/>
                </a:solidFill>
                <a:latin typeface="Gill Sans"/>
                <a:ea typeface="Gill Sans"/>
                <a:cs typeface="Gill Sans"/>
                <a:sym typeface="Gill Sans"/>
              </a:rPr>
              <a:t>Pass IM I or equivalent</a:t>
            </a:r>
            <a:endParaRPr sz="1500"/>
          </a:p>
          <a:p>
            <a:pPr marL="285750" marR="0" lvl="0" indent="-292100" algn="l" rtl="0">
              <a:spcBef>
                <a:spcPts val="0"/>
              </a:spcBef>
              <a:spcAft>
                <a:spcPts val="0"/>
              </a:spcAft>
              <a:buClr>
                <a:srgbClr val="FFFF00"/>
              </a:buClr>
              <a:buSzPts val="1900"/>
              <a:buFont typeface="Noto Sans Symbols"/>
              <a:buChar char="❖"/>
            </a:pPr>
            <a:r>
              <a:rPr lang="en-US" sz="1900">
                <a:solidFill>
                  <a:srgbClr val="FFFF00"/>
                </a:solidFill>
                <a:latin typeface="Gill Sans"/>
                <a:ea typeface="Gill Sans"/>
                <a:cs typeface="Gill Sans"/>
                <a:sym typeface="Gill Sans"/>
              </a:rPr>
              <a:t>Minimum Credits at the end of 9</a:t>
            </a:r>
            <a:r>
              <a:rPr lang="en-US" sz="1900" baseline="30000">
                <a:solidFill>
                  <a:srgbClr val="FFFF00"/>
                </a:solidFill>
                <a:latin typeface="Gill Sans"/>
                <a:ea typeface="Gill Sans"/>
                <a:cs typeface="Gill Sans"/>
                <a:sym typeface="Gill Sans"/>
              </a:rPr>
              <a:t>th</a:t>
            </a:r>
            <a:r>
              <a:rPr lang="en-US" sz="1900">
                <a:solidFill>
                  <a:srgbClr val="FFFF00"/>
                </a:solidFill>
                <a:latin typeface="Gill Sans"/>
                <a:ea typeface="Gill Sans"/>
                <a:cs typeface="Gill Sans"/>
                <a:sym typeface="Gill Sans"/>
              </a:rPr>
              <a:t> Grade Year – 45 Credits</a:t>
            </a:r>
            <a:endParaRPr sz="1500"/>
          </a:p>
        </p:txBody>
      </p:sp>
      <p:sp>
        <p:nvSpPr>
          <p:cNvPr id="284" name="Google Shape;284;p27"/>
          <p:cNvSpPr txBox="1"/>
          <p:nvPr/>
        </p:nvSpPr>
        <p:spPr>
          <a:xfrm>
            <a:off x="207575" y="3360100"/>
            <a:ext cx="2823300" cy="1251600"/>
          </a:xfrm>
          <a:prstGeom prst="rect">
            <a:avLst/>
          </a:prstGeom>
          <a:solidFill>
            <a:srgbClr val="800000"/>
          </a:solidFill>
          <a:ln w="2857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lt1"/>
                </a:solidFill>
              </a:rPr>
              <a:t>1 class</a:t>
            </a:r>
            <a:r>
              <a:rPr lang="en-US" sz="1500">
                <a:solidFill>
                  <a:schemeClr val="lt1"/>
                </a:solidFill>
              </a:rPr>
              <a:t> = </a:t>
            </a:r>
            <a:r>
              <a:rPr lang="en-US" sz="1500" b="1">
                <a:solidFill>
                  <a:schemeClr val="lt1"/>
                </a:solidFill>
              </a:rPr>
              <a:t>10 credits</a:t>
            </a:r>
            <a:r>
              <a:rPr lang="en-US" sz="1500">
                <a:solidFill>
                  <a:schemeClr val="lt1"/>
                </a:solidFill>
              </a:rPr>
              <a:t> per year </a:t>
            </a:r>
            <a:endParaRPr sz="1500">
              <a:solidFill>
                <a:schemeClr val="lt1"/>
              </a:solidFill>
            </a:endParaRPr>
          </a:p>
          <a:p>
            <a:pPr marL="0" lvl="0" indent="0" algn="l" rtl="0">
              <a:spcBef>
                <a:spcPts val="0"/>
              </a:spcBef>
              <a:spcAft>
                <a:spcPts val="0"/>
              </a:spcAft>
              <a:buNone/>
            </a:pPr>
            <a:r>
              <a:rPr lang="en-US" sz="1500">
                <a:solidFill>
                  <a:schemeClr val="lt1"/>
                </a:solidFill>
              </a:rPr>
              <a:t>Or </a:t>
            </a:r>
            <a:r>
              <a:rPr lang="en-US" sz="1500" b="1">
                <a:solidFill>
                  <a:schemeClr val="lt1"/>
                </a:solidFill>
              </a:rPr>
              <a:t>5 credits</a:t>
            </a:r>
            <a:r>
              <a:rPr lang="en-US" sz="1500">
                <a:solidFill>
                  <a:schemeClr val="lt1"/>
                </a:solidFill>
              </a:rPr>
              <a:t> per semester.</a:t>
            </a:r>
            <a:endParaRPr sz="1500">
              <a:solidFill>
                <a:schemeClr val="lt1"/>
              </a:solidFill>
            </a:endParaRPr>
          </a:p>
          <a:p>
            <a:pPr marL="0" lvl="0" indent="0" algn="l" rtl="0">
              <a:spcBef>
                <a:spcPts val="0"/>
              </a:spcBef>
              <a:spcAft>
                <a:spcPts val="0"/>
              </a:spcAft>
              <a:buNone/>
            </a:pPr>
            <a:endParaRPr sz="1200">
              <a:solidFill>
                <a:schemeClr val="lt1"/>
              </a:solidFill>
            </a:endParaRPr>
          </a:p>
          <a:p>
            <a:pPr marL="0" lvl="0" indent="0" algn="l" rtl="0">
              <a:spcBef>
                <a:spcPts val="0"/>
              </a:spcBef>
              <a:spcAft>
                <a:spcPts val="0"/>
              </a:spcAft>
              <a:buNone/>
            </a:pPr>
            <a:r>
              <a:rPr lang="en-US" sz="1500">
                <a:solidFill>
                  <a:schemeClr val="lt1"/>
                </a:solidFill>
              </a:rPr>
              <a:t>Students take 6 class and can earn 60 credits in one year.</a:t>
            </a:r>
            <a:endParaRPr sz="1500">
              <a:solidFill>
                <a:schemeClr val="lt1"/>
              </a:solidFill>
            </a:endParaRPr>
          </a:p>
        </p:txBody>
      </p:sp>
      <p:pic>
        <p:nvPicPr>
          <p:cNvPr id="285" name="Google Shape;285;p27"/>
          <p:cNvPicPr preferRelativeResize="0"/>
          <p:nvPr/>
        </p:nvPicPr>
        <p:blipFill rotWithShape="1">
          <a:blip r:embed="rId5">
            <a:alphaModFix/>
          </a:blip>
          <a:srcRect l="16948" t="27902" r="17053" b="2532"/>
          <a:stretch/>
        </p:blipFill>
        <p:spPr>
          <a:xfrm>
            <a:off x="3244475" y="1055875"/>
            <a:ext cx="5702201" cy="3677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54"/>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40" name="Google Shape;540;p54"/>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41" name="Google Shape;541;p54"/>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42" name="Google Shape;542;p54"/>
          <p:cNvPicPr preferRelativeResize="0"/>
          <p:nvPr/>
        </p:nvPicPr>
        <p:blipFill rotWithShape="1">
          <a:blip r:embed="rId4">
            <a:alphaModFix/>
          </a:blip>
          <a:srcRect l="69558" t="1806" r="7619" b="74544"/>
          <a:stretch/>
        </p:blipFill>
        <p:spPr>
          <a:xfrm>
            <a:off x="0" y="0"/>
            <a:ext cx="1963176" cy="1442075"/>
          </a:xfrm>
          <a:prstGeom prst="rect">
            <a:avLst/>
          </a:prstGeom>
          <a:noFill/>
          <a:ln>
            <a:noFill/>
          </a:ln>
        </p:spPr>
      </p:pic>
      <p:pic>
        <p:nvPicPr>
          <p:cNvPr id="543" name="Google Shape;543;p54" descr="Table&#10;&#10;Description automatically generated"/>
          <p:cNvPicPr preferRelativeResize="0"/>
          <p:nvPr/>
        </p:nvPicPr>
        <p:blipFill rotWithShape="1">
          <a:blip r:embed="rId5">
            <a:alphaModFix/>
          </a:blip>
          <a:srcRect/>
          <a:stretch/>
        </p:blipFill>
        <p:spPr>
          <a:xfrm>
            <a:off x="2723892" y="1085602"/>
            <a:ext cx="3696216" cy="354379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55"/>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49" name="Google Shape;549;p55"/>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50" name="Google Shape;550;p55"/>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51" name="Google Shape;551;p55" descr="Table&#10;&#10;Description automatically generated"/>
          <p:cNvPicPr preferRelativeResize="0"/>
          <p:nvPr/>
        </p:nvPicPr>
        <p:blipFill rotWithShape="1">
          <a:blip r:embed="rId4">
            <a:alphaModFix/>
          </a:blip>
          <a:srcRect/>
          <a:stretch/>
        </p:blipFill>
        <p:spPr>
          <a:xfrm>
            <a:off x="2723892" y="1085602"/>
            <a:ext cx="3696216" cy="3543795"/>
          </a:xfrm>
          <a:prstGeom prst="rect">
            <a:avLst/>
          </a:prstGeom>
          <a:noFill/>
          <a:ln>
            <a:noFill/>
          </a:ln>
        </p:spPr>
      </p:pic>
      <p:pic>
        <p:nvPicPr>
          <p:cNvPr id="552" name="Google Shape;552;p55" descr="Table&#10;&#10;Description automatically generated"/>
          <p:cNvPicPr preferRelativeResize="0"/>
          <p:nvPr/>
        </p:nvPicPr>
        <p:blipFill rotWithShape="1">
          <a:blip r:embed="rId5">
            <a:alphaModFix/>
          </a:blip>
          <a:srcRect/>
          <a:stretch/>
        </p:blipFill>
        <p:spPr>
          <a:xfrm>
            <a:off x="2724381" y="1086071"/>
            <a:ext cx="3695238" cy="3542857"/>
          </a:xfrm>
          <a:prstGeom prst="rect">
            <a:avLst/>
          </a:prstGeom>
          <a:noFill/>
          <a:ln>
            <a:noFill/>
          </a:ln>
        </p:spPr>
      </p:pic>
      <p:pic>
        <p:nvPicPr>
          <p:cNvPr id="553" name="Google Shape;553;p55"/>
          <p:cNvPicPr preferRelativeResize="0"/>
          <p:nvPr/>
        </p:nvPicPr>
        <p:blipFill rotWithShape="1">
          <a:blip r:embed="rId6">
            <a:alphaModFix/>
          </a:blip>
          <a:srcRect l="69558" t="1806" r="7619" b="74544"/>
          <a:stretch/>
        </p:blipFill>
        <p:spPr>
          <a:xfrm>
            <a:off x="0" y="0"/>
            <a:ext cx="1963176" cy="1442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56"/>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59" name="Google Shape;559;p56"/>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60" name="Google Shape;560;p56"/>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61" name="Google Shape;561;p56" descr="Table&#10;&#10;Description automatically generated"/>
          <p:cNvPicPr preferRelativeResize="0"/>
          <p:nvPr/>
        </p:nvPicPr>
        <p:blipFill rotWithShape="1">
          <a:blip r:embed="rId4">
            <a:alphaModFix/>
          </a:blip>
          <a:srcRect/>
          <a:stretch/>
        </p:blipFill>
        <p:spPr>
          <a:xfrm>
            <a:off x="2723892" y="1085602"/>
            <a:ext cx="3696216" cy="3543795"/>
          </a:xfrm>
          <a:prstGeom prst="rect">
            <a:avLst/>
          </a:prstGeom>
          <a:noFill/>
          <a:ln>
            <a:noFill/>
          </a:ln>
        </p:spPr>
      </p:pic>
      <p:pic>
        <p:nvPicPr>
          <p:cNvPr id="562" name="Google Shape;562;p56" descr="Table&#10;&#10;Description automatically generated"/>
          <p:cNvPicPr preferRelativeResize="0"/>
          <p:nvPr/>
        </p:nvPicPr>
        <p:blipFill rotWithShape="1">
          <a:blip r:embed="rId5">
            <a:alphaModFix/>
          </a:blip>
          <a:srcRect/>
          <a:stretch/>
        </p:blipFill>
        <p:spPr>
          <a:xfrm>
            <a:off x="2724381" y="1086071"/>
            <a:ext cx="3695238" cy="3542857"/>
          </a:xfrm>
          <a:prstGeom prst="rect">
            <a:avLst/>
          </a:prstGeom>
          <a:noFill/>
          <a:ln>
            <a:noFill/>
          </a:ln>
        </p:spPr>
      </p:pic>
      <p:pic>
        <p:nvPicPr>
          <p:cNvPr id="563" name="Google Shape;563;p56" descr="Table&#10;&#10;Description automatically generated"/>
          <p:cNvPicPr preferRelativeResize="0"/>
          <p:nvPr/>
        </p:nvPicPr>
        <p:blipFill rotWithShape="1">
          <a:blip r:embed="rId6">
            <a:alphaModFix/>
          </a:blip>
          <a:srcRect/>
          <a:stretch/>
        </p:blipFill>
        <p:spPr>
          <a:xfrm>
            <a:off x="2724381" y="1086071"/>
            <a:ext cx="3695238" cy="3542857"/>
          </a:xfrm>
          <a:prstGeom prst="rect">
            <a:avLst/>
          </a:prstGeom>
          <a:noFill/>
          <a:ln>
            <a:noFill/>
          </a:ln>
        </p:spPr>
      </p:pic>
      <p:pic>
        <p:nvPicPr>
          <p:cNvPr id="564" name="Google Shape;564;p56"/>
          <p:cNvPicPr preferRelativeResize="0"/>
          <p:nvPr/>
        </p:nvPicPr>
        <p:blipFill rotWithShape="1">
          <a:blip r:embed="rId7">
            <a:alphaModFix/>
          </a:blip>
          <a:srcRect l="69558" t="1806" r="7619" b="74544"/>
          <a:stretch/>
        </p:blipFill>
        <p:spPr>
          <a:xfrm>
            <a:off x="0" y="0"/>
            <a:ext cx="1963176" cy="1442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Google Shape;569;p57"/>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70" name="Google Shape;570;p57"/>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71" name="Google Shape;571;p57"/>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72" name="Google Shape;572;p57" descr="Table&#10;&#10;Description automatically generated"/>
          <p:cNvPicPr preferRelativeResize="0"/>
          <p:nvPr/>
        </p:nvPicPr>
        <p:blipFill rotWithShape="1">
          <a:blip r:embed="rId4">
            <a:alphaModFix/>
          </a:blip>
          <a:srcRect/>
          <a:stretch/>
        </p:blipFill>
        <p:spPr>
          <a:xfrm>
            <a:off x="2723892" y="1085602"/>
            <a:ext cx="3696216" cy="3543795"/>
          </a:xfrm>
          <a:prstGeom prst="rect">
            <a:avLst/>
          </a:prstGeom>
          <a:noFill/>
          <a:ln>
            <a:noFill/>
          </a:ln>
        </p:spPr>
      </p:pic>
      <p:pic>
        <p:nvPicPr>
          <p:cNvPr id="573" name="Google Shape;573;p57" descr="Table&#10;&#10;Description automatically generated"/>
          <p:cNvPicPr preferRelativeResize="0"/>
          <p:nvPr/>
        </p:nvPicPr>
        <p:blipFill rotWithShape="1">
          <a:blip r:embed="rId5">
            <a:alphaModFix/>
          </a:blip>
          <a:srcRect/>
          <a:stretch/>
        </p:blipFill>
        <p:spPr>
          <a:xfrm>
            <a:off x="2724381" y="1086071"/>
            <a:ext cx="3695238" cy="3542857"/>
          </a:xfrm>
          <a:prstGeom prst="rect">
            <a:avLst/>
          </a:prstGeom>
          <a:noFill/>
          <a:ln>
            <a:noFill/>
          </a:ln>
        </p:spPr>
      </p:pic>
      <p:pic>
        <p:nvPicPr>
          <p:cNvPr id="574" name="Google Shape;574;p57" descr="Table&#10;&#10;Description automatically generated"/>
          <p:cNvPicPr preferRelativeResize="0"/>
          <p:nvPr/>
        </p:nvPicPr>
        <p:blipFill rotWithShape="1">
          <a:blip r:embed="rId6">
            <a:alphaModFix/>
          </a:blip>
          <a:srcRect/>
          <a:stretch/>
        </p:blipFill>
        <p:spPr>
          <a:xfrm>
            <a:off x="2724381" y="1086071"/>
            <a:ext cx="3695238" cy="3542857"/>
          </a:xfrm>
          <a:prstGeom prst="rect">
            <a:avLst/>
          </a:prstGeom>
          <a:noFill/>
          <a:ln>
            <a:noFill/>
          </a:ln>
        </p:spPr>
      </p:pic>
      <p:pic>
        <p:nvPicPr>
          <p:cNvPr id="575" name="Google Shape;575;p57" descr="Table&#10;&#10;Description automatically generated"/>
          <p:cNvPicPr preferRelativeResize="0"/>
          <p:nvPr/>
        </p:nvPicPr>
        <p:blipFill rotWithShape="1">
          <a:blip r:embed="rId7">
            <a:alphaModFix/>
          </a:blip>
          <a:srcRect/>
          <a:stretch/>
        </p:blipFill>
        <p:spPr>
          <a:xfrm>
            <a:off x="2724381" y="1086071"/>
            <a:ext cx="3695238" cy="3542857"/>
          </a:xfrm>
          <a:prstGeom prst="rect">
            <a:avLst/>
          </a:prstGeom>
          <a:noFill/>
          <a:ln>
            <a:noFill/>
          </a:ln>
        </p:spPr>
      </p:pic>
      <p:pic>
        <p:nvPicPr>
          <p:cNvPr id="576" name="Google Shape;576;p57"/>
          <p:cNvPicPr preferRelativeResize="0"/>
          <p:nvPr/>
        </p:nvPicPr>
        <p:blipFill rotWithShape="1">
          <a:blip r:embed="rId8">
            <a:alphaModFix/>
          </a:blip>
          <a:srcRect l="69558" t="1806" r="7619" b="74544"/>
          <a:stretch/>
        </p:blipFill>
        <p:spPr>
          <a:xfrm>
            <a:off x="0" y="0"/>
            <a:ext cx="1963176" cy="1442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p58"/>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82" name="Google Shape;582;p58"/>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83" name="Google Shape;583;p58"/>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84" name="Google Shape;584;p58" descr="Table&#10;&#10;Description automatically generated with medium confidence"/>
          <p:cNvPicPr preferRelativeResize="0"/>
          <p:nvPr/>
        </p:nvPicPr>
        <p:blipFill rotWithShape="1">
          <a:blip r:embed="rId4">
            <a:alphaModFix/>
          </a:blip>
          <a:srcRect/>
          <a:stretch/>
        </p:blipFill>
        <p:spPr>
          <a:xfrm>
            <a:off x="2714366" y="1690524"/>
            <a:ext cx="3715268" cy="2333951"/>
          </a:xfrm>
          <a:prstGeom prst="rect">
            <a:avLst/>
          </a:prstGeom>
          <a:noFill/>
          <a:ln>
            <a:noFill/>
          </a:ln>
        </p:spPr>
      </p:pic>
      <p:pic>
        <p:nvPicPr>
          <p:cNvPr id="585" name="Google Shape;585;p58"/>
          <p:cNvPicPr preferRelativeResize="0"/>
          <p:nvPr/>
        </p:nvPicPr>
        <p:blipFill rotWithShape="1">
          <a:blip r:embed="rId5">
            <a:alphaModFix/>
          </a:blip>
          <a:srcRect l="69558" t="1806" r="7619" b="74544"/>
          <a:stretch/>
        </p:blipFill>
        <p:spPr>
          <a:xfrm>
            <a:off x="0" y="0"/>
            <a:ext cx="1963176" cy="1442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59"/>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91" name="Google Shape;591;p59"/>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92" name="Google Shape;592;p59"/>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93" name="Google Shape;593;p59" descr="Table&#10;&#10;Description automatically generated with medium confidence"/>
          <p:cNvPicPr preferRelativeResize="0"/>
          <p:nvPr/>
        </p:nvPicPr>
        <p:blipFill rotWithShape="1">
          <a:blip r:embed="rId4">
            <a:alphaModFix/>
          </a:blip>
          <a:srcRect/>
          <a:stretch/>
        </p:blipFill>
        <p:spPr>
          <a:xfrm>
            <a:off x="2714366" y="1690524"/>
            <a:ext cx="3715268" cy="2333951"/>
          </a:xfrm>
          <a:prstGeom prst="rect">
            <a:avLst/>
          </a:prstGeom>
          <a:noFill/>
          <a:ln>
            <a:noFill/>
          </a:ln>
        </p:spPr>
      </p:pic>
      <p:pic>
        <p:nvPicPr>
          <p:cNvPr id="594" name="Google Shape;594;p59" descr="Table&#10;&#10;Description automatically generated with medium confidence"/>
          <p:cNvPicPr preferRelativeResize="0"/>
          <p:nvPr/>
        </p:nvPicPr>
        <p:blipFill rotWithShape="1">
          <a:blip r:embed="rId5">
            <a:alphaModFix/>
          </a:blip>
          <a:srcRect/>
          <a:stretch/>
        </p:blipFill>
        <p:spPr>
          <a:xfrm>
            <a:off x="2714857" y="1690833"/>
            <a:ext cx="3714286" cy="2333333"/>
          </a:xfrm>
          <a:prstGeom prst="rect">
            <a:avLst/>
          </a:prstGeom>
          <a:noFill/>
          <a:ln>
            <a:noFill/>
          </a:ln>
        </p:spPr>
      </p:pic>
      <p:pic>
        <p:nvPicPr>
          <p:cNvPr id="595" name="Google Shape;595;p59"/>
          <p:cNvPicPr preferRelativeResize="0"/>
          <p:nvPr/>
        </p:nvPicPr>
        <p:blipFill rotWithShape="1">
          <a:blip r:embed="rId6">
            <a:alphaModFix/>
          </a:blip>
          <a:srcRect l="69558" t="1806" r="7619" b="74544"/>
          <a:stretch/>
        </p:blipFill>
        <p:spPr>
          <a:xfrm>
            <a:off x="0" y="0"/>
            <a:ext cx="1963176" cy="14420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60"/>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01" name="Google Shape;601;p60"/>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02" name="Google Shape;602;p60"/>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03" name="Google Shape;603;p60" descr="Table&#10;&#10;Description automatically generated with medium confidence"/>
          <p:cNvPicPr preferRelativeResize="0"/>
          <p:nvPr/>
        </p:nvPicPr>
        <p:blipFill rotWithShape="1">
          <a:blip r:embed="rId4">
            <a:alphaModFix/>
          </a:blip>
          <a:srcRect/>
          <a:stretch/>
        </p:blipFill>
        <p:spPr>
          <a:xfrm>
            <a:off x="2714366" y="1690524"/>
            <a:ext cx="3715268" cy="2333951"/>
          </a:xfrm>
          <a:prstGeom prst="rect">
            <a:avLst/>
          </a:prstGeom>
          <a:noFill/>
          <a:ln>
            <a:noFill/>
          </a:ln>
        </p:spPr>
      </p:pic>
      <p:pic>
        <p:nvPicPr>
          <p:cNvPr id="604" name="Google Shape;604;p60" descr="Table&#10;&#10;Description automatically generated with medium confidence"/>
          <p:cNvPicPr preferRelativeResize="0"/>
          <p:nvPr/>
        </p:nvPicPr>
        <p:blipFill rotWithShape="1">
          <a:blip r:embed="rId5">
            <a:alphaModFix/>
          </a:blip>
          <a:srcRect/>
          <a:stretch/>
        </p:blipFill>
        <p:spPr>
          <a:xfrm>
            <a:off x="2714857" y="1690833"/>
            <a:ext cx="3714286" cy="2333333"/>
          </a:xfrm>
          <a:prstGeom prst="rect">
            <a:avLst/>
          </a:prstGeom>
          <a:noFill/>
          <a:ln>
            <a:noFill/>
          </a:ln>
        </p:spPr>
      </p:pic>
      <p:pic>
        <p:nvPicPr>
          <p:cNvPr id="605" name="Google Shape;605;p60" descr="Table&#10;&#10;Description automatically generated with medium confidence"/>
          <p:cNvPicPr preferRelativeResize="0"/>
          <p:nvPr/>
        </p:nvPicPr>
        <p:blipFill rotWithShape="1">
          <a:blip r:embed="rId6">
            <a:alphaModFix/>
          </a:blip>
          <a:srcRect/>
          <a:stretch/>
        </p:blipFill>
        <p:spPr>
          <a:xfrm>
            <a:off x="2714857" y="1690833"/>
            <a:ext cx="3714286" cy="233333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61"/>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11" name="Google Shape;611;p61"/>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12" name="Google Shape;612;p61"/>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13" name="Google Shape;613;p61" descr="Table&#10;&#10;Description automatically generated with medium confidence"/>
          <p:cNvPicPr preferRelativeResize="0"/>
          <p:nvPr/>
        </p:nvPicPr>
        <p:blipFill rotWithShape="1">
          <a:blip r:embed="rId4">
            <a:alphaModFix/>
          </a:blip>
          <a:srcRect/>
          <a:stretch/>
        </p:blipFill>
        <p:spPr>
          <a:xfrm>
            <a:off x="2714366" y="1690524"/>
            <a:ext cx="3715268" cy="2333951"/>
          </a:xfrm>
          <a:prstGeom prst="rect">
            <a:avLst/>
          </a:prstGeom>
          <a:noFill/>
          <a:ln>
            <a:noFill/>
          </a:ln>
        </p:spPr>
      </p:pic>
      <p:pic>
        <p:nvPicPr>
          <p:cNvPr id="614" name="Google Shape;614;p61" descr="Table&#10;&#10;Description automatically generated with medium confidence"/>
          <p:cNvPicPr preferRelativeResize="0"/>
          <p:nvPr/>
        </p:nvPicPr>
        <p:blipFill rotWithShape="1">
          <a:blip r:embed="rId5">
            <a:alphaModFix/>
          </a:blip>
          <a:srcRect/>
          <a:stretch/>
        </p:blipFill>
        <p:spPr>
          <a:xfrm>
            <a:off x="2714857" y="1690833"/>
            <a:ext cx="3714286" cy="2333333"/>
          </a:xfrm>
          <a:prstGeom prst="rect">
            <a:avLst/>
          </a:prstGeom>
          <a:noFill/>
          <a:ln>
            <a:noFill/>
          </a:ln>
        </p:spPr>
      </p:pic>
      <p:pic>
        <p:nvPicPr>
          <p:cNvPr id="615" name="Google Shape;615;p61" descr="Table&#10;&#10;Description automatically generated with medium confidence"/>
          <p:cNvPicPr preferRelativeResize="0"/>
          <p:nvPr/>
        </p:nvPicPr>
        <p:blipFill rotWithShape="1">
          <a:blip r:embed="rId6">
            <a:alphaModFix/>
          </a:blip>
          <a:srcRect/>
          <a:stretch/>
        </p:blipFill>
        <p:spPr>
          <a:xfrm>
            <a:off x="2714857" y="1690833"/>
            <a:ext cx="3714286" cy="2333333"/>
          </a:xfrm>
          <a:prstGeom prst="rect">
            <a:avLst/>
          </a:prstGeom>
          <a:noFill/>
          <a:ln>
            <a:noFill/>
          </a:ln>
        </p:spPr>
      </p:pic>
      <p:pic>
        <p:nvPicPr>
          <p:cNvPr id="616" name="Google Shape;616;p61" descr="Table&#10;&#10;Description automatically generated with medium confidence"/>
          <p:cNvPicPr preferRelativeResize="0"/>
          <p:nvPr/>
        </p:nvPicPr>
        <p:blipFill rotWithShape="1">
          <a:blip r:embed="rId7">
            <a:alphaModFix/>
          </a:blip>
          <a:srcRect/>
          <a:stretch/>
        </p:blipFill>
        <p:spPr>
          <a:xfrm>
            <a:off x="2714857" y="1690833"/>
            <a:ext cx="3714286" cy="233333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62"/>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22" name="Google Shape;622;p62"/>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23" name="Google Shape;623;p62"/>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24" name="Google Shape;624;p62" descr="Table&#10;&#10;Description automatically generated with medium confidence"/>
          <p:cNvPicPr preferRelativeResize="0"/>
          <p:nvPr/>
        </p:nvPicPr>
        <p:blipFill rotWithShape="1">
          <a:blip r:embed="rId4">
            <a:alphaModFix/>
          </a:blip>
          <a:srcRect/>
          <a:stretch/>
        </p:blipFill>
        <p:spPr>
          <a:xfrm>
            <a:off x="95783" y="472440"/>
            <a:ext cx="4010985" cy="3769436"/>
          </a:xfrm>
          <a:prstGeom prst="rect">
            <a:avLst/>
          </a:prstGeom>
          <a:noFill/>
          <a:ln>
            <a:noFill/>
          </a:ln>
        </p:spPr>
      </p:pic>
      <p:pic>
        <p:nvPicPr>
          <p:cNvPr id="625" name="Google Shape;625;p62" descr="Graphical user interface, application, table&#10;&#10;Description automatically generated"/>
          <p:cNvPicPr preferRelativeResize="0"/>
          <p:nvPr/>
        </p:nvPicPr>
        <p:blipFill rotWithShape="1">
          <a:blip r:embed="rId5">
            <a:alphaModFix/>
          </a:blip>
          <a:srcRect/>
          <a:stretch/>
        </p:blipFill>
        <p:spPr>
          <a:xfrm>
            <a:off x="4280613" y="2137862"/>
            <a:ext cx="4767604" cy="221784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p63"/>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31" name="Google Shape;631;p63"/>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32" name="Google Shape;632;p63"/>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33" name="Google Shape;633;p63" descr="Table&#10;&#10;Description automatically generated with medium confidence"/>
          <p:cNvPicPr preferRelativeResize="0"/>
          <p:nvPr/>
        </p:nvPicPr>
        <p:blipFill rotWithShape="1">
          <a:blip r:embed="rId4">
            <a:alphaModFix/>
          </a:blip>
          <a:srcRect/>
          <a:stretch/>
        </p:blipFill>
        <p:spPr>
          <a:xfrm>
            <a:off x="95783" y="472440"/>
            <a:ext cx="4010985" cy="3769436"/>
          </a:xfrm>
          <a:prstGeom prst="rect">
            <a:avLst/>
          </a:prstGeom>
          <a:noFill/>
          <a:ln>
            <a:noFill/>
          </a:ln>
        </p:spPr>
      </p:pic>
      <p:pic>
        <p:nvPicPr>
          <p:cNvPr id="634" name="Google Shape;634;p63" descr="Graphical user interface, application, table&#10;&#10;Description automatically generated"/>
          <p:cNvPicPr preferRelativeResize="0"/>
          <p:nvPr/>
        </p:nvPicPr>
        <p:blipFill rotWithShape="1">
          <a:blip r:embed="rId5">
            <a:alphaModFix/>
          </a:blip>
          <a:srcRect/>
          <a:stretch/>
        </p:blipFill>
        <p:spPr>
          <a:xfrm>
            <a:off x="4280613" y="2137862"/>
            <a:ext cx="4767604" cy="2217841"/>
          </a:xfrm>
          <a:prstGeom prst="rect">
            <a:avLst/>
          </a:prstGeom>
          <a:noFill/>
          <a:ln>
            <a:noFill/>
          </a:ln>
        </p:spPr>
      </p:pic>
      <p:pic>
        <p:nvPicPr>
          <p:cNvPr id="635" name="Google Shape;635;p63" descr="Table&#10;&#10;Description automatically generated with low confidence"/>
          <p:cNvPicPr preferRelativeResize="0"/>
          <p:nvPr/>
        </p:nvPicPr>
        <p:blipFill rotWithShape="1">
          <a:blip r:embed="rId6">
            <a:alphaModFix/>
          </a:blip>
          <a:srcRect/>
          <a:stretch/>
        </p:blipFill>
        <p:spPr>
          <a:xfrm>
            <a:off x="95783" y="472441"/>
            <a:ext cx="4010985" cy="37694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8"/>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292" name="Google Shape;292;p28"/>
          <p:cNvSpPr/>
          <p:nvPr/>
        </p:nvSpPr>
        <p:spPr>
          <a:xfrm>
            <a:off x="6239025" y="1180975"/>
            <a:ext cx="2556300" cy="3706200"/>
          </a:xfrm>
          <a:prstGeom prst="rect">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3" name="Google Shape;293;p28"/>
          <p:cNvSpPr txBox="1"/>
          <p:nvPr/>
        </p:nvSpPr>
        <p:spPr>
          <a:xfrm>
            <a:off x="311700" y="445025"/>
            <a:ext cx="8520600" cy="572700"/>
          </a:xfrm>
          <a:prstGeom prst="rect">
            <a:avLst/>
          </a:prstGeom>
          <a:solidFill>
            <a:srgbClr val="FFFFFF"/>
          </a:solidFill>
          <a:ln>
            <a:noFill/>
          </a:ln>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US" sz="2800">
                <a:solidFill>
                  <a:srgbClr val="000000"/>
                </a:solidFill>
              </a:rPr>
              <a:t>A-G Requirements</a:t>
            </a:r>
            <a:endParaRPr sz="2800">
              <a:solidFill>
                <a:srgbClr val="000000"/>
              </a:solidFill>
            </a:endParaRPr>
          </a:p>
        </p:txBody>
      </p:sp>
      <p:sp>
        <p:nvSpPr>
          <p:cNvPr id="294" name="Google Shape;294;p28"/>
          <p:cNvSpPr txBox="1"/>
          <p:nvPr/>
        </p:nvSpPr>
        <p:spPr>
          <a:xfrm>
            <a:off x="311700" y="1152475"/>
            <a:ext cx="8520600" cy="3773400"/>
          </a:xfrm>
          <a:prstGeom prst="rect">
            <a:avLst/>
          </a:prstGeom>
          <a:solidFill>
            <a:srgbClr val="FFFFFF"/>
          </a:solid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US" sz="1800">
                <a:solidFill>
                  <a:srgbClr val="595959"/>
                </a:solidFill>
              </a:rPr>
              <a:t> </a:t>
            </a:r>
            <a:endParaRPr sz="1800">
              <a:solidFill>
                <a:srgbClr val="595959"/>
              </a:solidFill>
            </a:endParaRPr>
          </a:p>
        </p:txBody>
      </p:sp>
      <p:graphicFrame>
        <p:nvGraphicFramePr>
          <p:cNvPr id="295" name="Google Shape;295;p28"/>
          <p:cNvGraphicFramePr/>
          <p:nvPr/>
        </p:nvGraphicFramePr>
        <p:xfrm>
          <a:off x="470800" y="1256275"/>
          <a:ext cx="3000000" cy="3000000"/>
        </p:xfrm>
        <a:graphic>
          <a:graphicData uri="http://schemas.openxmlformats.org/drawingml/2006/table">
            <a:tbl>
              <a:tblPr>
                <a:noFill/>
                <a:tableStyleId>{E0D1FCA7-C75B-402E-ACEF-B68C0B5D9C1A}</a:tableStyleId>
              </a:tblPr>
              <a:tblGrid>
                <a:gridCol w="539225">
                  <a:extLst>
                    <a:ext uri="{9D8B030D-6E8A-4147-A177-3AD203B41FA5}">
                      <a16:colId xmlns:a16="http://schemas.microsoft.com/office/drawing/2014/main" val="20000"/>
                    </a:ext>
                  </a:extLst>
                </a:gridCol>
                <a:gridCol w="2505800">
                  <a:extLst>
                    <a:ext uri="{9D8B030D-6E8A-4147-A177-3AD203B41FA5}">
                      <a16:colId xmlns:a16="http://schemas.microsoft.com/office/drawing/2014/main" val="20001"/>
                    </a:ext>
                  </a:extLst>
                </a:gridCol>
                <a:gridCol w="1056175">
                  <a:extLst>
                    <a:ext uri="{9D8B030D-6E8A-4147-A177-3AD203B41FA5}">
                      <a16:colId xmlns:a16="http://schemas.microsoft.com/office/drawing/2014/main" val="20002"/>
                    </a:ext>
                  </a:extLst>
                </a:gridCol>
                <a:gridCol w="1373725">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US" sz="1000" b="1"/>
                        <a:t>class</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b="1"/>
                        <a:t>Subject</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b="1"/>
                        <a:t>Years</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b="1"/>
                        <a:t>Credits</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a:t>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History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2 years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a:t>B</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English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4 years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40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a:t>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Math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3</a:t>
                      </a:r>
                      <a:r>
                        <a:rPr lang="en-US" b="1" baseline="30000"/>
                        <a:t>+</a:t>
                      </a:r>
                      <a:r>
                        <a:rPr lang="en-US"/>
                        <a:t> years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30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US"/>
                        <a:t>D</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Science (Life &amp; Physical)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2</a:t>
                      </a:r>
                      <a:r>
                        <a:rPr lang="en-US" b="1" baseline="30000">
                          <a:solidFill>
                            <a:srgbClr val="000000"/>
                          </a:solidFill>
                        </a:rPr>
                        <a:t>+</a:t>
                      </a:r>
                      <a:r>
                        <a:rPr lang="en-US"/>
                        <a:t> years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US"/>
                        <a:t>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Language other than English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2</a:t>
                      </a:r>
                      <a:r>
                        <a:rPr lang="en-US" b="1" baseline="30000">
                          <a:solidFill>
                            <a:srgbClr val="000000"/>
                          </a:solidFill>
                        </a:rPr>
                        <a:t>+</a:t>
                      </a:r>
                      <a:r>
                        <a:rPr lang="en-US"/>
                        <a:t> years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US"/>
                        <a:t>F</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Visual/Performing Arts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1</a:t>
                      </a:r>
                      <a:r>
                        <a:rPr lang="en-US" b="1" baseline="30000">
                          <a:solidFill>
                            <a:srgbClr val="000000"/>
                          </a:solidFill>
                        </a:rPr>
                        <a:t>+</a:t>
                      </a:r>
                      <a:r>
                        <a:rPr lang="en-US"/>
                        <a:t> year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en-US"/>
                        <a:t>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EFF41"/>
                    </a:solidFill>
                  </a:tcPr>
                </a:tc>
                <a:tc>
                  <a:txBody>
                    <a:bodyPr/>
                    <a:lstStyle/>
                    <a:p>
                      <a:pPr marL="0" lvl="0" indent="0" algn="l" rtl="0">
                        <a:spcBef>
                          <a:spcPts val="0"/>
                        </a:spcBef>
                        <a:spcAft>
                          <a:spcPts val="0"/>
                        </a:spcAft>
                        <a:buNone/>
                      </a:pPr>
                      <a:r>
                        <a:rPr lang="en-US"/>
                        <a:t>College Prep Elective</a:t>
                      </a:r>
                      <a:endParaRPr sz="1100" b="1">
                        <a:solidFill>
                          <a:srgbClr val="98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EFF41"/>
                    </a:solidFill>
                  </a:tcPr>
                </a:tc>
                <a:tc>
                  <a:txBody>
                    <a:bodyPr/>
                    <a:lstStyle/>
                    <a:p>
                      <a:pPr marL="0" lvl="0" indent="0" algn="l" rtl="0">
                        <a:spcBef>
                          <a:spcPts val="0"/>
                        </a:spcBef>
                        <a:spcAft>
                          <a:spcPts val="0"/>
                        </a:spcAft>
                        <a:buNone/>
                      </a:pPr>
                      <a:r>
                        <a:rPr lang="en-US"/>
                        <a:t>1 year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EFF41"/>
                    </a:solidFill>
                  </a:tcPr>
                </a:tc>
                <a:tc>
                  <a:txBody>
                    <a:bodyPr/>
                    <a:lstStyle/>
                    <a:p>
                      <a:pPr marL="0" lvl="0" indent="0" algn="ctr" rtl="0">
                        <a:spcBef>
                          <a:spcPts val="0"/>
                        </a:spcBef>
                        <a:spcAft>
                          <a:spcPts val="0"/>
                        </a:spcAft>
                        <a:buNone/>
                      </a:pPr>
                      <a:r>
                        <a:rPr lang="en-US"/>
                        <a:t>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EFF41"/>
                    </a:solidFill>
                  </a:tcPr>
                </a:tc>
                <a:extLst>
                  <a:ext uri="{0D108BD9-81ED-4DB2-BD59-A6C34878D82A}">
                    <a16:rowId xmlns:a16="http://schemas.microsoft.com/office/drawing/2014/main" val="10007"/>
                  </a:ext>
                </a:extLst>
              </a:tr>
              <a:tr h="381000">
                <a:tc gridSpan="3">
                  <a:txBody>
                    <a:bodyPr/>
                    <a:lstStyle/>
                    <a:p>
                      <a:pPr marL="0" lvl="0" indent="0" algn="ctr" rtl="0">
                        <a:spcBef>
                          <a:spcPts val="0"/>
                        </a:spcBef>
                        <a:spcAft>
                          <a:spcPts val="0"/>
                        </a:spcAft>
                        <a:buNone/>
                      </a:pPr>
                      <a:r>
                        <a:rPr lang="en-US" b="1">
                          <a:solidFill>
                            <a:srgbClr val="980000"/>
                          </a:solidFill>
                        </a:rPr>
                        <a:t>All grades must be a C or better!</a:t>
                      </a:r>
                      <a:endParaRPr b="1">
                        <a:solidFill>
                          <a:srgbClr val="98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US"/>
                        <a:t>150 credits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bl>
          </a:graphicData>
        </a:graphic>
      </p:graphicFrame>
      <p:graphicFrame>
        <p:nvGraphicFramePr>
          <p:cNvPr id="296" name="Google Shape;296;p28"/>
          <p:cNvGraphicFramePr/>
          <p:nvPr/>
        </p:nvGraphicFramePr>
        <p:xfrm>
          <a:off x="6639900" y="1222250"/>
          <a:ext cx="3000000" cy="3000000"/>
        </p:xfrm>
        <a:graphic>
          <a:graphicData uri="http://schemas.openxmlformats.org/drawingml/2006/table">
            <a:tbl>
              <a:tblPr>
                <a:noFill/>
                <a:tableStyleId>{E0D1FCA7-C75B-402E-ACEF-B68C0B5D9C1A}</a:tableStyleId>
              </a:tblPr>
              <a:tblGrid>
                <a:gridCol w="2013900">
                  <a:extLst>
                    <a:ext uri="{9D8B030D-6E8A-4147-A177-3AD203B41FA5}">
                      <a16:colId xmlns:a16="http://schemas.microsoft.com/office/drawing/2014/main" val="20000"/>
                    </a:ext>
                  </a:extLst>
                </a:gridCol>
              </a:tblGrid>
              <a:tr h="464750">
                <a:tc>
                  <a:txBody>
                    <a:bodyPr/>
                    <a:lstStyle/>
                    <a:p>
                      <a:pPr marL="0" lvl="0" indent="0" algn="ctr" rtl="0">
                        <a:spcBef>
                          <a:spcPts val="0"/>
                        </a:spcBef>
                        <a:spcAft>
                          <a:spcPts val="0"/>
                        </a:spcAft>
                        <a:buNone/>
                      </a:pPr>
                      <a:r>
                        <a:rPr lang="en-US" sz="1000">
                          <a:solidFill>
                            <a:srgbClr val="000000"/>
                          </a:solidFill>
                          <a:latin typeface="Alfa Slab One"/>
                          <a:ea typeface="Alfa Slab One"/>
                          <a:cs typeface="Alfa Slab One"/>
                          <a:sym typeface="Alfa Slab One"/>
                        </a:rPr>
                        <a:t> HS Graduation credit requirement</a:t>
                      </a:r>
                      <a:endParaRPr sz="1000">
                        <a:solidFill>
                          <a:srgbClr val="000000"/>
                        </a:solidFill>
                        <a:latin typeface="Alfa Slab One"/>
                        <a:ea typeface="Alfa Slab One"/>
                        <a:cs typeface="Alfa Slab One"/>
                        <a:sym typeface="Alfa Slab One"/>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392000">
                <a:tc>
                  <a:txBody>
                    <a:bodyPr/>
                    <a:lstStyle/>
                    <a:p>
                      <a:pPr marL="0" lvl="0" indent="0" algn="l" rtl="0">
                        <a:spcBef>
                          <a:spcPts val="0"/>
                        </a:spcBef>
                        <a:spcAft>
                          <a:spcPts val="0"/>
                        </a:spcAft>
                        <a:buNone/>
                      </a:pPr>
                      <a:r>
                        <a:rPr lang="en-US" sz="1300" b="1"/>
                        <a:t>History: 30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r h="392000">
                <a:tc>
                  <a:txBody>
                    <a:bodyPr/>
                    <a:lstStyle/>
                    <a:p>
                      <a:pPr marL="0" lvl="0" indent="0" algn="l" rtl="0">
                        <a:spcBef>
                          <a:spcPts val="0"/>
                        </a:spcBef>
                        <a:spcAft>
                          <a:spcPts val="0"/>
                        </a:spcAft>
                        <a:buNone/>
                      </a:pPr>
                      <a:r>
                        <a:rPr lang="en-US" sz="1300" b="1"/>
                        <a:t>English: 40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2"/>
                  </a:ext>
                </a:extLst>
              </a:tr>
              <a:tr h="392000">
                <a:tc>
                  <a:txBody>
                    <a:bodyPr/>
                    <a:lstStyle/>
                    <a:p>
                      <a:pPr marL="0" lvl="0" indent="0" algn="l" rtl="0">
                        <a:spcBef>
                          <a:spcPts val="0"/>
                        </a:spcBef>
                        <a:spcAft>
                          <a:spcPts val="0"/>
                        </a:spcAft>
                        <a:buNone/>
                      </a:pPr>
                      <a:r>
                        <a:rPr lang="en-US" sz="1300" b="1"/>
                        <a:t>Math: 30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3"/>
                  </a:ext>
                </a:extLst>
              </a:tr>
              <a:tr h="392000">
                <a:tc>
                  <a:txBody>
                    <a:bodyPr/>
                    <a:lstStyle/>
                    <a:p>
                      <a:pPr marL="0" lvl="0" indent="0" algn="l" rtl="0">
                        <a:spcBef>
                          <a:spcPts val="0"/>
                        </a:spcBef>
                        <a:spcAft>
                          <a:spcPts val="0"/>
                        </a:spcAft>
                        <a:buNone/>
                      </a:pPr>
                      <a:r>
                        <a:rPr lang="en-US" sz="1300" b="1"/>
                        <a:t>Science 20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4"/>
                  </a:ext>
                </a:extLst>
              </a:tr>
              <a:tr h="392000">
                <a:tc>
                  <a:txBody>
                    <a:bodyPr/>
                    <a:lstStyle/>
                    <a:p>
                      <a:pPr marL="0" lvl="0" indent="0" algn="l" rtl="0">
                        <a:spcBef>
                          <a:spcPts val="0"/>
                        </a:spcBef>
                        <a:spcAft>
                          <a:spcPts val="0"/>
                        </a:spcAft>
                        <a:buNone/>
                      </a:pPr>
                      <a:r>
                        <a:rPr lang="en-US" sz="1300" b="1">
                          <a:solidFill>
                            <a:srgbClr val="980000"/>
                          </a:solidFill>
                        </a:rPr>
                        <a:t>LOTE: 10 or </a:t>
                      </a:r>
                      <a:endParaRPr sz="1300" b="1">
                        <a:solidFill>
                          <a:srgbClr val="980000"/>
                        </a:solidFill>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5"/>
                  </a:ext>
                </a:extLst>
              </a:tr>
              <a:tr h="392000">
                <a:tc>
                  <a:txBody>
                    <a:bodyPr/>
                    <a:lstStyle/>
                    <a:p>
                      <a:pPr marL="0" lvl="0" indent="0" algn="l" rtl="0">
                        <a:spcBef>
                          <a:spcPts val="0"/>
                        </a:spcBef>
                        <a:spcAft>
                          <a:spcPts val="0"/>
                        </a:spcAft>
                        <a:buNone/>
                      </a:pPr>
                      <a:r>
                        <a:rPr lang="en-US" sz="1300" b="1">
                          <a:solidFill>
                            <a:srgbClr val="980000"/>
                          </a:solidFill>
                        </a:rPr>
                        <a:t>VAPA: 10</a:t>
                      </a:r>
                      <a:endParaRPr sz="1300" b="1">
                        <a:solidFill>
                          <a:srgbClr val="980000"/>
                        </a:solidFill>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6"/>
                  </a:ext>
                </a:extLst>
              </a:tr>
              <a:tr h="392000">
                <a:tc>
                  <a:txBody>
                    <a:bodyPr/>
                    <a:lstStyle/>
                    <a:p>
                      <a:pPr marL="0" lvl="0" indent="0" algn="l" rtl="0">
                        <a:spcBef>
                          <a:spcPts val="0"/>
                        </a:spcBef>
                        <a:spcAft>
                          <a:spcPts val="0"/>
                        </a:spcAft>
                        <a:buNone/>
                      </a:pPr>
                      <a:r>
                        <a:rPr lang="en-US" sz="1300" b="1">
                          <a:solidFill>
                            <a:srgbClr val="980000"/>
                          </a:solidFill>
                        </a:rPr>
                        <a:t>PE: 20</a:t>
                      </a:r>
                      <a:endParaRPr sz="1300" b="1">
                        <a:solidFill>
                          <a:srgbClr val="980000"/>
                        </a:solidFill>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7"/>
                  </a:ext>
                </a:extLst>
              </a:tr>
              <a:tr h="392000">
                <a:tc>
                  <a:txBody>
                    <a:bodyPr/>
                    <a:lstStyle/>
                    <a:p>
                      <a:pPr marL="0" lvl="0" indent="0" algn="l" rtl="0">
                        <a:spcBef>
                          <a:spcPts val="0"/>
                        </a:spcBef>
                        <a:spcAft>
                          <a:spcPts val="0"/>
                        </a:spcAft>
                        <a:buClr>
                          <a:srgbClr val="000000"/>
                        </a:buClr>
                        <a:buSzPts val="1100"/>
                        <a:buFont typeface="Arial"/>
                        <a:buNone/>
                      </a:pPr>
                      <a:r>
                        <a:rPr lang="en-US" sz="1300" b="1">
                          <a:solidFill>
                            <a:srgbClr val="000000"/>
                          </a:solidFill>
                        </a:rPr>
                        <a:t>Electives: 75 credits</a:t>
                      </a:r>
                      <a:endParaRPr sz="1300"/>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97" name="Google Shape;297;p28"/>
          <p:cNvSpPr/>
          <p:nvPr/>
        </p:nvSpPr>
        <p:spPr>
          <a:xfrm>
            <a:off x="7824025" y="2610600"/>
            <a:ext cx="1319976" cy="1072224"/>
          </a:xfrm>
          <a:prstGeom prst="irregularSeal1">
            <a:avLst/>
          </a:prstGeom>
          <a:solidFill>
            <a:srgbClr val="CFE2F3"/>
          </a:solid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225 credits</a:t>
            </a:r>
            <a:endParaRPr/>
          </a:p>
        </p:txBody>
      </p:sp>
      <p:sp>
        <p:nvSpPr>
          <p:cNvPr id="298" name="Google Shape;298;p28"/>
          <p:cNvSpPr/>
          <p:nvPr/>
        </p:nvSpPr>
        <p:spPr>
          <a:xfrm>
            <a:off x="4692850" y="4374300"/>
            <a:ext cx="1219800" cy="572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64"/>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41" name="Google Shape;641;p64"/>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42" name="Google Shape;642;p64"/>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43" name="Google Shape;643;p64" descr="Table&#10;&#10;Description automatically generated with medium confidence"/>
          <p:cNvPicPr preferRelativeResize="0"/>
          <p:nvPr/>
        </p:nvPicPr>
        <p:blipFill rotWithShape="1">
          <a:blip r:embed="rId4">
            <a:alphaModFix/>
          </a:blip>
          <a:srcRect/>
          <a:stretch/>
        </p:blipFill>
        <p:spPr>
          <a:xfrm>
            <a:off x="95783" y="472440"/>
            <a:ext cx="4010985" cy="3769436"/>
          </a:xfrm>
          <a:prstGeom prst="rect">
            <a:avLst/>
          </a:prstGeom>
          <a:noFill/>
          <a:ln>
            <a:noFill/>
          </a:ln>
        </p:spPr>
      </p:pic>
      <p:pic>
        <p:nvPicPr>
          <p:cNvPr id="644" name="Google Shape;644;p64" descr="Graphical user interface, application, table&#10;&#10;Description automatically generated"/>
          <p:cNvPicPr preferRelativeResize="0"/>
          <p:nvPr/>
        </p:nvPicPr>
        <p:blipFill rotWithShape="1">
          <a:blip r:embed="rId5">
            <a:alphaModFix/>
          </a:blip>
          <a:srcRect/>
          <a:stretch/>
        </p:blipFill>
        <p:spPr>
          <a:xfrm>
            <a:off x="4280613" y="2137862"/>
            <a:ext cx="4767604" cy="2217841"/>
          </a:xfrm>
          <a:prstGeom prst="rect">
            <a:avLst/>
          </a:prstGeom>
          <a:noFill/>
          <a:ln>
            <a:noFill/>
          </a:ln>
        </p:spPr>
      </p:pic>
      <p:pic>
        <p:nvPicPr>
          <p:cNvPr id="645" name="Google Shape;645;p64" descr="Table&#10;&#10;Description automatically generated with low confidence"/>
          <p:cNvPicPr preferRelativeResize="0"/>
          <p:nvPr/>
        </p:nvPicPr>
        <p:blipFill rotWithShape="1">
          <a:blip r:embed="rId6">
            <a:alphaModFix/>
          </a:blip>
          <a:srcRect/>
          <a:stretch/>
        </p:blipFill>
        <p:spPr>
          <a:xfrm>
            <a:off x="95783" y="472441"/>
            <a:ext cx="4010985" cy="3769436"/>
          </a:xfrm>
          <a:prstGeom prst="rect">
            <a:avLst/>
          </a:prstGeom>
          <a:noFill/>
          <a:ln>
            <a:noFill/>
          </a:ln>
        </p:spPr>
      </p:pic>
      <p:pic>
        <p:nvPicPr>
          <p:cNvPr id="646" name="Google Shape;646;p64" descr="Table&#10;&#10;Description automatically generated with low confidence"/>
          <p:cNvPicPr preferRelativeResize="0"/>
          <p:nvPr/>
        </p:nvPicPr>
        <p:blipFill rotWithShape="1">
          <a:blip r:embed="rId7">
            <a:alphaModFix/>
          </a:blip>
          <a:srcRect/>
          <a:stretch/>
        </p:blipFill>
        <p:spPr>
          <a:xfrm>
            <a:off x="95783" y="472441"/>
            <a:ext cx="4010984" cy="376943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p65"/>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52" name="Google Shape;652;p65"/>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53" name="Google Shape;653;p65"/>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54" name="Google Shape;654;p65" descr="Table&#10;&#10;Description automatically generated with medium confidence"/>
          <p:cNvPicPr preferRelativeResize="0"/>
          <p:nvPr/>
        </p:nvPicPr>
        <p:blipFill rotWithShape="1">
          <a:blip r:embed="rId4">
            <a:alphaModFix/>
          </a:blip>
          <a:srcRect/>
          <a:stretch/>
        </p:blipFill>
        <p:spPr>
          <a:xfrm>
            <a:off x="95783" y="472440"/>
            <a:ext cx="4010985" cy="3769436"/>
          </a:xfrm>
          <a:prstGeom prst="rect">
            <a:avLst/>
          </a:prstGeom>
          <a:noFill/>
          <a:ln>
            <a:noFill/>
          </a:ln>
        </p:spPr>
      </p:pic>
      <p:pic>
        <p:nvPicPr>
          <p:cNvPr id="655" name="Google Shape;655;p65" descr="Graphical user interface, application, table&#10;&#10;Description automatically generated"/>
          <p:cNvPicPr preferRelativeResize="0"/>
          <p:nvPr/>
        </p:nvPicPr>
        <p:blipFill rotWithShape="1">
          <a:blip r:embed="rId5">
            <a:alphaModFix/>
          </a:blip>
          <a:srcRect/>
          <a:stretch/>
        </p:blipFill>
        <p:spPr>
          <a:xfrm>
            <a:off x="4280613" y="2137862"/>
            <a:ext cx="4767604" cy="2217841"/>
          </a:xfrm>
          <a:prstGeom prst="rect">
            <a:avLst/>
          </a:prstGeom>
          <a:noFill/>
          <a:ln>
            <a:noFill/>
          </a:ln>
        </p:spPr>
      </p:pic>
      <p:pic>
        <p:nvPicPr>
          <p:cNvPr id="656" name="Google Shape;656;p65" descr="Table&#10;&#10;Description automatically generated with low confidence"/>
          <p:cNvPicPr preferRelativeResize="0"/>
          <p:nvPr/>
        </p:nvPicPr>
        <p:blipFill rotWithShape="1">
          <a:blip r:embed="rId6">
            <a:alphaModFix/>
          </a:blip>
          <a:srcRect/>
          <a:stretch/>
        </p:blipFill>
        <p:spPr>
          <a:xfrm>
            <a:off x="95783" y="472441"/>
            <a:ext cx="4010985" cy="3769436"/>
          </a:xfrm>
          <a:prstGeom prst="rect">
            <a:avLst/>
          </a:prstGeom>
          <a:noFill/>
          <a:ln>
            <a:noFill/>
          </a:ln>
        </p:spPr>
      </p:pic>
      <p:pic>
        <p:nvPicPr>
          <p:cNvPr id="657" name="Google Shape;657;p65" descr="Table&#10;&#10;Description automatically generated with low confidence"/>
          <p:cNvPicPr preferRelativeResize="0"/>
          <p:nvPr/>
        </p:nvPicPr>
        <p:blipFill rotWithShape="1">
          <a:blip r:embed="rId7">
            <a:alphaModFix/>
          </a:blip>
          <a:srcRect/>
          <a:stretch/>
        </p:blipFill>
        <p:spPr>
          <a:xfrm>
            <a:off x="95783" y="472441"/>
            <a:ext cx="4010984" cy="3769435"/>
          </a:xfrm>
          <a:prstGeom prst="rect">
            <a:avLst/>
          </a:prstGeom>
          <a:noFill/>
          <a:ln>
            <a:noFill/>
          </a:ln>
        </p:spPr>
      </p:pic>
      <p:pic>
        <p:nvPicPr>
          <p:cNvPr id="658" name="Google Shape;658;p65" descr="Graphical user interface, application, table&#10;&#10;Description automatically generated"/>
          <p:cNvPicPr preferRelativeResize="0"/>
          <p:nvPr/>
        </p:nvPicPr>
        <p:blipFill rotWithShape="1">
          <a:blip r:embed="rId8">
            <a:alphaModFix/>
          </a:blip>
          <a:srcRect/>
          <a:stretch/>
        </p:blipFill>
        <p:spPr>
          <a:xfrm>
            <a:off x="4280612" y="2144412"/>
            <a:ext cx="4753524" cy="221129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pic>
        <p:nvPicPr>
          <p:cNvPr id="663" name="Google Shape;663;p66"/>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64" name="Google Shape;664;p66"/>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65" name="Google Shape;665;p66"/>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66" name="Google Shape;666;p66" descr="Table&#10;&#10;Description automatically generated with medium confidence"/>
          <p:cNvPicPr preferRelativeResize="0"/>
          <p:nvPr/>
        </p:nvPicPr>
        <p:blipFill rotWithShape="1">
          <a:blip r:embed="rId4">
            <a:alphaModFix/>
          </a:blip>
          <a:srcRect/>
          <a:stretch/>
        </p:blipFill>
        <p:spPr>
          <a:xfrm>
            <a:off x="95783" y="472440"/>
            <a:ext cx="4010985" cy="3769436"/>
          </a:xfrm>
          <a:prstGeom prst="rect">
            <a:avLst/>
          </a:prstGeom>
          <a:noFill/>
          <a:ln>
            <a:noFill/>
          </a:ln>
        </p:spPr>
      </p:pic>
      <p:pic>
        <p:nvPicPr>
          <p:cNvPr id="667" name="Google Shape;667;p66" descr="Graphical user interface, application, table&#10;&#10;Description automatically generated"/>
          <p:cNvPicPr preferRelativeResize="0"/>
          <p:nvPr/>
        </p:nvPicPr>
        <p:blipFill rotWithShape="1">
          <a:blip r:embed="rId5">
            <a:alphaModFix/>
          </a:blip>
          <a:srcRect/>
          <a:stretch/>
        </p:blipFill>
        <p:spPr>
          <a:xfrm>
            <a:off x="4280613" y="2137862"/>
            <a:ext cx="4767604" cy="2217841"/>
          </a:xfrm>
          <a:prstGeom prst="rect">
            <a:avLst/>
          </a:prstGeom>
          <a:noFill/>
          <a:ln>
            <a:noFill/>
          </a:ln>
        </p:spPr>
      </p:pic>
      <p:pic>
        <p:nvPicPr>
          <p:cNvPr id="668" name="Google Shape;668;p66" descr="Table&#10;&#10;Description automatically generated with low confidence"/>
          <p:cNvPicPr preferRelativeResize="0"/>
          <p:nvPr/>
        </p:nvPicPr>
        <p:blipFill rotWithShape="1">
          <a:blip r:embed="rId6">
            <a:alphaModFix/>
          </a:blip>
          <a:srcRect/>
          <a:stretch/>
        </p:blipFill>
        <p:spPr>
          <a:xfrm>
            <a:off x="95783" y="472441"/>
            <a:ext cx="4010985" cy="3769436"/>
          </a:xfrm>
          <a:prstGeom prst="rect">
            <a:avLst/>
          </a:prstGeom>
          <a:noFill/>
          <a:ln>
            <a:noFill/>
          </a:ln>
        </p:spPr>
      </p:pic>
      <p:pic>
        <p:nvPicPr>
          <p:cNvPr id="669" name="Google Shape;669;p66" descr="Table&#10;&#10;Description automatically generated with low confidence"/>
          <p:cNvPicPr preferRelativeResize="0"/>
          <p:nvPr/>
        </p:nvPicPr>
        <p:blipFill rotWithShape="1">
          <a:blip r:embed="rId7">
            <a:alphaModFix/>
          </a:blip>
          <a:srcRect/>
          <a:stretch/>
        </p:blipFill>
        <p:spPr>
          <a:xfrm>
            <a:off x="95783" y="472441"/>
            <a:ext cx="4010984" cy="3769435"/>
          </a:xfrm>
          <a:prstGeom prst="rect">
            <a:avLst/>
          </a:prstGeom>
          <a:noFill/>
          <a:ln>
            <a:noFill/>
          </a:ln>
        </p:spPr>
      </p:pic>
      <p:pic>
        <p:nvPicPr>
          <p:cNvPr id="670" name="Google Shape;670;p66" descr="Graphical user interface, application, table&#10;&#10;Description automatically generated"/>
          <p:cNvPicPr preferRelativeResize="0"/>
          <p:nvPr/>
        </p:nvPicPr>
        <p:blipFill rotWithShape="1">
          <a:blip r:embed="rId8">
            <a:alphaModFix/>
          </a:blip>
          <a:srcRect/>
          <a:stretch/>
        </p:blipFill>
        <p:spPr>
          <a:xfrm>
            <a:off x="4280613" y="2144411"/>
            <a:ext cx="4753524" cy="2211291"/>
          </a:xfrm>
          <a:prstGeom prst="rect">
            <a:avLst/>
          </a:prstGeom>
          <a:noFill/>
          <a:ln>
            <a:noFill/>
          </a:ln>
        </p:spPr>
      </p:pic>
      <p:pic>
        <p:nvPicPr>
          <p:cNvPr id="671" name="Google Shape;671;p66" descr="Table&#10;&#10;Description automatically generated with low confidence"/>
          <p:cNvPicPr preferRelativeResize="0"/>
          <p:nvPr/>
        </p:nvPicPr>
        <p:blipFill rotWithShape="1">
          <a:blip r:embed="rId9">
            <a:alphaModFix/>
          </a:blip>
          <a:srcRect/>
          <a:stretch/>
        </p:blipFill>
        <p:spPr>
          <a:xfrm>
            <a:off x="95783" y="463750"/>
            <a:ext cx="4020232" cy="377812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pic>
        <p:nvPicPr>
          <p:cNvPr id="676" name="Google Shape;676;p67"/>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77" name="Google Shape;677;p67"/>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78" name="Google Shape;678;p67"/>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79" name="Google Shape;679;p67" descr="Table&#10;&#10;Description automatically generated with medium confidence"/>
          <p:cNvPicPr preferRelativeResize="0"/>
          <p:nvPr/>
        </p:nvPicPr>
        <p:blipFill rotWithShape="1">
          <a:blip r:embed="rId4">
            <a:alphaModFix/>
          </a:blip>
          <a:srcRect/>
          <a:stretch/>
        </p:blipFill>
        <p:spPr>
          <a:xfrm>
            <a:off x="95783" y="472440"/>
            <a:ext cx="4010985" cy="3769436"/>
          </a:xfrm>
          <a:prstGeom prst="rect">
            <a:avLst/>
          </a:prstGeom>
          <a:noFill/>
          <a:ln>
            <a:noFill/>
          </a:ln>
        </p:spPr>
      </p:pic>
      <p:pic>
        <p:nvPicPr>
          <p:cNvPr id="680" name="Google Shape;680;p67" descr="Graphical user interface, application, table&#10;&#10;Description automatically generated"/>
          <p:cNvPicPr preferRelativeResize="0"/>
          <p:nvPr/>
        </p:nvPicPr>
        <p:blipFill rotWithShape="1">
          <a:blip r:embed="rId5">
            <a:alphaModFix/>
          </a:blip>
          <a:srcRect/>
          <a:stretch/>
        </p:blipFill>
        <p:spPr>
          <a:xfrm>
            <a:off x="4280613" y="2137862"/>
            <a:ext cx="4767604" cy="2217841"/>
          </a:xfrm>
          <a:prstGeom prst="rect">
            <a:avLst/>
          </a:prstGeom>
          <a:noFill/>
          <a:ln>
            <a:noFill/>
          </a:ln>
        </p:spPr>
      </p:pic>
      <p:pic>
        <p:nvPicPr>
          <p:cNvPr id="681" name="Google Shape;681;p67" descr="Table&#10;&#10;Description automatically generated with low confidence"/>
          <p:cNvPicPr preferRelativeResize="0"/>
          <p:nvPr/>
        </p:nvPicPr>
        <p:blipFill rotWithShape="1">
          <a:blip r:embed="rId6">
            <a:alphaModFix/>
          </a:blip>
          <a:srcRect/>
          <a:stretch/>
        </p:blipFill>
        <p:spPr>
          <a:xfrm>
            <a:off x="95783" y="472441"/>
            <a:ext cx="4010985" cy="3769436"/>
          </a:xfrm>
          <a:prstGeom prst="rect">
            <a:avLst/>
          </a:prstGeom>
          <a:noFill/>
          <a:ln>
            <a:noFill/>
          </a:ln>
        </p:spPr>
      </p:pic>
      <p:pic>
        <p:nvPicPr>
          <p:cNvPr id="682" name="Google Shape;682;p67" descr="Table&#10;&#10;Description automatically generated with low confidence"/>
          <p:cNvPicPr preferRelativeResize="0"/>
          <p:nvPr/>
        </p:nvPicPr>
        <p:blipFill rotWithShape="1">
          <a:blip r:embed="rId7">
            <a:alphaModFix/>
          </a:blip>
          <a:srcRect/>
          <a:stretch/>
        </p:blipFill>
        <p:spPr>
          <a:xfrm>
            <a:off x="95783" y="472441"/>
            <a:ext cx="4010984" cy="3769435"/>
          </a:xfrm>
          <a:prstGeom prst="rect">
            <a:avLst/>
          </a:prstGeom>
          <a:noFill/>
          <a:ln>
            <a:noFill/>
          </a:ln>
        </p:spPr>
      </p:pic>
      <p:pic>
        <p:nvPicPr>
          <p:cNvPr id="683" name="Google Shape;683;p67" descr="Graphical user interface, application, table&#10;&#10;Description automatically generated"/>
          <p:cNvPicPr preferRelativeResize="0"/>
          <p:nvPr/>
        </p:nvPicPr>
        <p:blipFill rotWithShape="1">
          <a:blip r:embed="rId8">
            <a:alphaModFix/>
          </a:blip>
          <a:srcRect/>
          <a:stretch/>
        </p:blipFill>
        <p:spPr>
          <a:xfrm>
            <a:off x="4280613" y="2144411"/>
            <a:ext cx="4753524" cy="2211291"/>
          </a:xfrm>
          <a:prstGeom prst="rect">
            <a:avLst/>
          </a:prstGeom>
          <a:noFill/>
          <a:ln>
            <a:noFill/>
          </a:ln>
        </p:spPr>
      </p:pic>
      <p:pic>
        <p:nvPicPr>
          <p:cNvPr id="684" name="Google Shape;684;p67" descr="Table&#10;&#10;Description automatically generated with low confidence"/>
          <p:cNvPicPr preferRelativeResize="0"/>
          <p:nvPr/>
        </p:nvPicPr>
        <p:blipFill rotWithShape="1">
          <a:blip r:embed="rId9">
            <a:alphaModFix/>
          </a:blip>
          <a:srcRect/>
          <a:stretch/>
        </p:blipFill>
        <p:spPr>
          <a:xfrm>
            <a:off x="95783" y="463750"/>
            <a:ext cx="4020232" cy="3778126"/>
          </a:xfrm>
          <a:prstGeom prst="rect">
            <a:avLst/>
          </a:prstGeom>
          <a:noFill/>
          <a:ln>
            <a:noFill/>
          </a:ln>
        </p:spPr>
      </p:pic>
      <p:pic>
        <p:nvPicPr>
          <p:cNvPr id="685" name="Google Shape;685;p67" descr="Graphical user interface, application, table&#10;&#10;Description automatically generated"/>
          <p:cNvPicPr preferRelativeResize="0"/>
          <p:nvPr/>
        </p:nvPicPr>
        <p:blipFill rotWithShape="1">
          <a:blip r:embed="rId10">
            <a:alphaModFix/>
          </a:blip>
          <a:srcRect/>
          <a:stretch/>
        </p:blipFill>
        <p:spPr>
          <a:xfrm>
            <a:off x="4280612" y="2144411"/>
            <a:ext cx="4753521" cy="221129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Google Shape;690;p68"/>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91" name="Google Shape;691;p68"/>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92" name="Google Shape;692;p68"/>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93" name="Google Shape;693;p68" descr="Table&#10;&#10;Description automatically generated with medium confidence"/>
          <p:cNvPicPr preferRelativeResize="0"/>
          <p:nvPr/>
        </p:nvPicPr>
        <p:blipFill rotWithShape="1">
          <a:blip r:embed="rId4">
            <a:alphaModFix/>
          </a:blip>
          <a:srcRect/>
          <a:stretch/>
        </p:blipFill>
        <p:spPr>
          <a:xfrm>
            <a:off x="95783" y="472440"/>
            <a:ext cx="4010985" cy="3769436"/>
          </a:xfrm>
          <a:prstGeom prst="rect">
            <a:avLst/>
          </a:prstGeom>
          <a:noFill/>
          <a:ln>
            <a:noFill/>
          </a:ln>
        </p:spPr>
      </p:pic>
      <p:pic>
        <p:nvPicPr>
          <p:cNvPr id="694" name="Google Shape;694;p68" descr="Graphical user interface, application, table&#10;&#10;Description automatically generated"/>
          <p:cNvPicPr preferRelativeResize="0"/>
          <p:nvPr/>
        </p:nvPicPr>
        <p:blipFill rotWithShape="1">
          <a:blip r:embed="rId5">
            <a:alphaModFix/>
          </a:blip>
          <a:srcRect/>
          <a:stretch/>
        </p:blipFill>
        <p:spPr>
          <a:xfrm>
            <a:off x="4280613" y="2137862"/>
            <a:ext cx="4767604" cy="2217841"/>
          </a:xfrm>
          <a:prstGeom prst="rect">
            <a:avLst/>
          </a:prstGeom>
          <a:noFill/>
          <a:ln>
            <a:noFill/>
          </a:ln>
        </p:spPr>
      </p:pic>
      <p:pic>
        <p:nvPicPr>
          <p:cNvPr id="695" name="Google Shape;695;p68" descr="Table&#10;&#10;Description automatically generated with low confidence"/>
          <p:cNvPicPr preferRelativeResize="0"/>
          <p:nvPr/>
        </p:nvPicPr>
        <p:blipFill rotWithShape="1">
          <a:blip r:embed="rId6">
            <a:alphaModFix/>
          </a:blip>
          <a:srcRect/>
          <a:stretch/>
        </p:blipFill>
        <p:spPr>
          <a:xfrm>
            <a:off x="95783" y="472441"/>
            <a:ext cx="4010985" cy="3769436"/>
          </a:xfrm>
          <a:prstGeom prst="rect">
            <a:avLst/>
          </a:prstGeom>
          <a:noFill/>
          <a:ln>
            <a:noFill/>
          </a:ln>
        </p:spPr>
      </p:pic>
      <p:pic>
        <p:nvPicPr>
          <p:cNvPr id="696" name="Google Shape;696;p68" descr="Table&#10;&#10;Description automatically generated with low confidence"/>
          <p:cNvPicPr preferRelativeResize="0"/>
          <p:nvPr/>
        </p:nvPicPr>
        <p:blipFill rotWithShape="1">
          <a:blip r:embed="rId7">
            <a:alphaModFix/>
          </a:blip>
          <a:srcRect/>
          <a:stretch/>
        </p:blipFill>
        <p:spPr>
          <a:xfrm>
            <a:off x="95783" y="472441"/>
            <a:ext cx="4010984" cy="3769435"/>
          </a:xfrm>
          <a:prstGeom prst="rect">
            <a:avLst/>
          </a:prstGeom>
          <a:noFill/>
          <a:ln>
            <a:noFill/>
          </a:ln>
        </p:spPr>
      </p:pic>
      <p:pic>
        <p:nvPicPr>
          <p:cNvPr id="697" name="Google Shape;697;p68" descr="Graphical user interface, application, table&#10;&#10;Description automatically generated"/>
          <p:cNvPicPr preferRelativeResize="0"/>
          <p:nvPr/>
        </p:nvPicPr>
        <p:blipFill rotWithShape="1">
          <a:blip r:embed="rId8">
            <a:alphaModFix/>
          </a:blip>
          <a:srcRect/>
          <a:stretch/>
        </p:blipFill>
        <p:spPr>
          <a:xfrm>
            <a:off x="4280613" y="2144411"/>
            <a:ext cx="4753524" cy="2211291"/>
          </a:xfrm>
          <a:prstGeom prst="rect">
            <a:avLst/>
          </a:prstGeom>
          <a:noFill/>
          <a:ln>
            <a:noFill/>
          </a:ln>
        </p:spPr>
      </p:pic>
      <p:pic>
        <p:nvPicPr>
          <p:cNvPr id="698" name="Google Shape;698;p68" descr="Table&#10;&#10;Description automatically generated with low confidence"/>
          <p:cNvPicPr preferRelativeResize="0"/>
          <p:nvPr/>
        </p:nvPicPr>
        <p:blipFill rotWithShape="1">
          <a:blip r:embed="rId9">
            <a:alphaModFix/>
          </a:blip>
          <a:srcRect/>
          <a:stretch/>
        </p:blipFill>
        <p:spPr>
          <a:xfrm>
            <a:off x="95783" y="463750"/>
            <a:ext cx="4020232" cy="3778126"/>
          </a:xfrm>
          <a:prstGeom prst="rect">
            <a:avLst/>
          </a:prstGeom>
          <a:noFill/>
          <a:ln>
            <a:noFill/>
          </a:ln>
        </p:spPr>
      </p:pic>
      <p:pic>
        <p:nvPicPr>
          <p:cNvPr id="699" name="Google Shape;699;p68" descr="Graphical user interface, application, table&#10;&#10;Description automatically generated"/>
          <p:cNvPicPr preferRelativeResize="0"/>
          <p:nvPr/>
        </p:nvPicPr>
        <p:blipFill rotWithShape="1">
          <a:blip r:embed="rId10">
            <a:alphaModFix/>
          </a:blip>
          <a:srcRect/>
          <a:stretch/>
        </p:blipFill>
        <p:spPr>
          <a:xfrm>
            <a:off x="4280612" y="2144411"/>
            <a:ext cx="4753521" cy="2211290"/>
          </a:xfrm>
          <a:prstGeom prst="rect">
            <a:avLst/>
          </a:prstGeom>
          <a:noFill/>
          <a:ln>
            <a:noFill/>
          </a:ln>
        </p:spPr>
      </p:pic>
      <p:pic>
        <p:nvPicPr>
          <p:cNvPr id="700" name="Google Shape;700;p68" descr="Table&#10;&#10;Description automatically generated with medium confidence"/>
          <p:cNvPicPr preferRelativeResize="0"/>
          <p:nvPr/>
        </p:nvPicPr>
        <p:blipFill rotWithShape="1">
          <a:blip r:embed="rId11">
            <a:alphaModFix/>
          </a:blip>
          <a:srcRect/>
          <a:stretch/>
        </p:blipFill>
        <p:spPr>
          <a:xfrm>
            <a:off x="95782" y="463749"/>
            <a:ext cx="4020235" cy="377812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Google Shape;705;p69"/>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706" name="Google Shape;706;p69"/>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707" name="Google Shape;707;p69"/>
          <p:cNvSpPr txBox="1"/>
          <p:nvPr/>
        </p:nvSpPr>
        <p:spPr>
          <a:xfrm>
            <a:off x="1557692" y="539630"/>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708" name="Google Shape;708;p69" descr="Table&#10;&#10;Description automatically generated"/>
          <p:cNvPicPr preferRelativeResize="0"/>
          <p:nvPr/>
        </p:nvPicPr>
        <p:blipFill rotWithShape="1">
          <a:blip r:embed="rId4">
            <a:alphaModFix/>
          </a:blip>
          <a:srcRect/>
          <a:stretch/>
        </p:blipFill>
        <p:spPr>
          <a:xfrm>
            <a:off x="1415369" y="-98680"/>
            <a:ext cx="5958546" cy="77110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29"/>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04" name="Google Shape;304;p29"/>
          <p:cNvSpPr txBox="1">
            <a:spLocks noGrp="1"/>
          </p:cNvSpPr>
          <p:nvPr>
            <p:ph type="title"/>
          </p:nvPr>
        </p:nvSpPr>
        <p:spPr>
          <a:xfrm>
            <a:off x="1154113" y="228600"/>
            <a:ext cx="6822857"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OPTIONS FOR JUNIOR YEAR</a:t>
            </a:r>
            <a:endParaRPr/>
          </a:p>
        </p:txBody>
      </p:sp>
      <p:pic>
        <p:nvPicPr>
          <p:cNvPr id="305" name="Google Shape;305;p29"/>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306" name="Google Shape;306;p29"/>
          <p:cNvSpPr txBox="1">
            <a:spLocks noGrp="1"/>
          </p:cNvSpPr>
          <p:nvPr>
            <p:ph type="body" idx="1"/>
          </p:nvPr>
        </p:nvSpPr>
        <p:spPr>
          <a:xfrm>
            <a:off x="685800" y="1260078"/>
            <a:ext cx="7772400" cy="3184923"/>
          </a:xfrm>
          <a:prstGeom prst="rect">
            <a:avLst/>
          </a:prstGeom>
          <a:noFill/>
          <a:ln>
            <a:noFill/>
          </a:ln>
        </p:spPr>
        <p:txBody>
          <a:bodyPr spcFirstLastPara="1" wrap="square" lIns="0" tIns="45700" rIns="0" bIns="45700" anchor="t" anchorCtr="0">
            <a:noAutofit/>
          </a:bodyPr>
          <a:lstStyle/>
          <a:p>
            <a:pPr marL="927100" lvl="1" indent="-457200" algn="l" rtl="0">
              <a:spcBef>
                <a:spcPts val="0"/>
              </a:spcBef>
              <a:spcAft>
                <a:spcPts val="0"/>
              </a:spcAft>
              <a:buSzPts val="2040"/>
              <a:buFont typeface="Gill Sans"/>
              <a:buAutoNum type="arabicPeriod"/>
            </a:pPr>
            <a:r>
              <a:rPr lang="en-US" sz="2400">
                <a:latin typeface="Arial"/>
                <a:ea typeface="Arial"/>
                <a:cs typeface="Arial"/>
                <a:sym typeface="Arial"/>
              </a:rPr>
              <a:t>AVID (Advancement Via Individual Determination) Program. </a:t>
            </a:r>
            <a:r>
              <a:rPr lang="en-US" sz="1800">
                <a:solidFill>
                  <a:srgbClr val="FFFF00"/>
                </a:solidFill>
                <a:latin typeface="Architects Daughter"/>
                <a:ea typeface="Architects Daughter"/>
                <a:cs typeface="Architects Daughter"/>
                <a:sym typeface="Architects Daughter"/>
              </a:rPr>
              <a:t>Application &amp; Interview process</a:t>
            </a:r>
            <a:endParaRPr/>
          </a:p>
          <a:p>
            <a:pPr marL="927100" lvl="1" indent="-457200" algn="l" rtl="0">
              <a:spcBef>
                <a:spcPts val="700"/>
              </a:spcBef>
              <a:spcAft>
                <a:spcPts val="0"/>
              </a:spcAft>
              <a:buSzPts val="2040"/>
              <a:buFont typeface="Gill Sans"/>
              <a:buAutoNum type="arabicPeriod"/>
            </a:pPr>
            <a:r>
              <a:rPr lang="en-US" sz="2400">
                <a:latin typeface="Arial"/>
                <a:ea typeface="Arial"/>
                <a:cs typeface="Arial"/>
                <a:sym typeface="Arial"/>
              </a:rPr>
              <a:t>VAPA (Visual Arts &amp; Performing Arts ) Program</a:t>
            </a:r>
            <a:endParaRPr/>
          </a:p>
          <a:p>
            <a:pPr marL="927100" lvl="1" indent="-457200" algn="l" rtl="0">
              <a:spcBef>
                <a:spcPts val="700"/>
              </a:spcBef>
              <a:spcAft>
                <a:spcPts val="0"/>
              </a:spcAft>
              <a:buSzPts val="2040"/>
              <a:buFont typeface="Gill Sans"/>
              <a:buAutoNum type="arabicPeriod"/>
            </a:pPr>
            <a:r>
              <a:rPr lang="en-US" sz="2400">
                <a:latin typeface="Arial"/>
                <a:ea typeface="Arial"/>
                <a:cs typeface="Arial"/>
                <a:sym typeface="Arial"/>
              </a:rPr>
              <a:t>Theater/Technical Pathway</a:t>
            </a:r>
            <a:endParaRPr/>
          </a:p>
          <a:p>
            <a:pPr marL="927100" lvl="1" indent="-457200" algn="l" rtl="0">
              <a:spcBef>
                <a:spcPts val="700"/>
              </a:spcBef>
              <a:spcAft>
                <a:spcPts val="0"/>
              </a:spcAft>
              <a:buSzPts val="2040"/>
              <a:buFont typeface="Gill Sans"/>
              <a:buAutoNum type="arabicPeriod"/>
            </a:pPr>
            <a:r>
              <a:rPr lang="en-US" sz="2400">
                <a:latin typeface="Arial"/>
                <a:ea typeface="Arial"/>
                <a:cs typeface="Arial"/>
                <a:sym typeface="Arial"/>
              </a:rPr>
              <a:t>Student Management Team</a:t>
            </a:r>
            <a:endParaRPr/>
          </a:p>
          <a:p>
            <a:pPr marL="927100" lvl="1" indent="-457200" algn="l" rtl="0">
              <a:spcBef>
                <a:spcPts val="700"/>
              </a:spcBef>
              <a:spcAft>
                <a:spcPts val="0"/>
              </a:spcAft>
              <a:buSzPts val="2040"/>
              <a:buFont typeface="Gill Sans"/>
              <a:buAutoNum type="arabicPeriod"/>
            </a:pPr>
            <a:r>
              <a:rPr lang="en-US" sz="2400">
                <a:latin typeface="Arial"/>
                <a:ea typeface="Arial"/>
                <a:cs typeface="Arial"/>
                <a:sym typeface="Arial"/>
              </a:rPr>
              <a:t>Journalism I &amp; Yearbook Production</a:t>
            </a:r>
            <a:endParaRPr/>
          </a:p>
          <a:p>
            <a:pPr marL="469900" lvl="1" indent="0" algn="l" rtl="0">
              <a:spcBef>
                <a:spcPts val="700"/>
              </a:spcBef>
              <a:spcAft>
                <a:spcPts val="0"/>
              </a:spcAft>
              <a:buSzPts val="2040"/>
              <a:buNone/>
            </a:pPr>
            <a:endParaRPr sz="2400">
              <a:latin typeface="Arial"/>
              <a:ea typeface="Arial"/>
              <a:cs typeface="Arial"/>
              <a:sym typeface="Arial"/>
            </a:endParaRPr>
          </a:p>
          <a:p>
            <a:pPr marL="469900" lvl="1" indent="0" algn="l" rtl="0">
              <a:spcBef>
                <a:spcPts val="700"/>
              </a:spcBef>
              <a:spcAft>
                <a:spcPts val="0"/>
              </a:spcAft>
              <a:buSzPts val="2040"/>
              <a:buNone/>
            </a:pPr>
            <a:endParaRPr sz="240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30"/>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12" name="Google Shape;312;p30"/>
          <p:cNvSpPr txBox="1">
            <a:spLocks noGrp="1"/>
          </p:cNvSpPr>
          <p:nvPr>
            <p:ph type="title"/>
          </p:nvPr>
        </p:nvSpPr>
        <p:spPr>
          <a:xfrm>
            <a:off x="685800" y="164525"/>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sz="4800">
                <a:solidFill>
                  <a:srgbClr val="66CCFF"/>
                </a:solidFill>
              </a:rPr>
              <a:t>AVID PROGRAM</a:t>
            </a:r>
            <a:endParaRPr sz="4800"/>
          </a:p>
        </p:txBody>
      </p:sp>
      <p:sp>
        <p:nvSpPr>
          <p:cNvPr id="313" name="Google Shape;313;p30"/>
          <p:cNvSpPr txBox="1"/>
          <p:nvPr/>
        </p:nvSpPr>
        <p:spPr>
          <a:xfrm>
            <a:off x="415050" y="963275"/>
            <a:ext cx="8313900" cy="2031900"/>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en-US" sz="2100" b="0" i="0" u="none" strike="noStrike" cap="none">
                <a:solidFill>
                  <a:schemeClr val="lt1"/>
                </a:solidFill>
                <a:latin typeface="Gill Sans"/>
                <a:ea typeface="Gill Sans"/>
                <a:cs typeface="Gill Sans"/>
                <a:sym typeface="Gill Sans"/>
              </a:rPr>
              <a:t>This well-known program is available for students who seek support to learn more about college and career options in order to best prepare for post-secondary education and beyond. This program focuses on WICOR strategies, study habits, time management, organization, and college exploration. Students are able to visit college campuses and explore careers based on various degrees.</a:t>
            </a:r>
            <a:endParaRPr sz="1700"/>
          </a:p>
        </p:txBody>
      </p:sp>
      <p:sp>
        <p:nvSpPr>
          <p:cNvPr id="314" name="Google Shape;314;p30"/>
          <p:cNvSpPr txBox="1"/>
          <p:nvPr/>
        </p:nvSpPr>
        <p:spPr>
          <a:xfrm>
            <a:off x="415050" y="2995175"/>
            <a:ext cx="8661000" cy="1554600"/>
          </a:xfrm>
          <a:prstGeom prst="rect">
            <a:avLst/>
          </a:prstGeom>
          <a:noFill/>
          <a:ln>
            <a:noFill/>
          </a:ln>
        </p:spPr>
        <p:txBody>
          <a:bodyPr spcFirstLastPara="1" wrap="square" lIns="91425" tIns="45700" rIns="91425" bIns="45700" anchor="t" anchorCtr="0">
            <a:spAutoFit/>
          </a:bodyPr>
          <a:lstStyle/>
          <a:p>
            <a:pPr marL="342900" marR="0" lvl="0" indent="-349250" algn="l" rtl="0">
              <a:spcBef>
                <a:spcPts val="0"/>
              </a:spcBef>
              <a:spcAft>
                <a:spcPts val="0"/>
              </a:spcAft>
              <a:buClr>
                <a:schemeClr val="lt1"/>
              </a:buClr>
              <a:buSzPts val="1900"/>
              <a:buFont typeface="Gill Sans"/>
              <a:buAutoNum type="arabicPeriod"/>
            </a:pPr>
            <a:r>
              <a:rPr lang="en-US" sz="1900">
                <a:solidFill>
                  <a:schemeClr val="lt1"/>
                </a:solidFill>
                <a:latin typeface="Gill Sans"/>
                <a:ea typeface="Gill Sans"/>
                <a:cs typeface="Gill Sans"/>
                <a:sym typeface="Gill Sans"/>
              </a:rPr>
              <a:t>Student must complete an AVID application online @ </a:t>
            </a:r>
            <a:r>
              <a:rPr lang="en-US" sz="1900" u="sng">
                <a:solidFill>
                  <a:srgbClr val="FFFF00"/>
                </a:solidFill>
                <a:latin typeface="Gill Sans"/>
                <a:ea typeface="Gill Sans"/>
                <a:cs typeface="Gill Sans"/>
                <a:sym typeface="Gill Sans"/>
              </a:rPr>
              <a:t>ranchomiragehighschool.org/course-request-information.</a:t>
            </a:r>
            <a:endParaRPr sz="1500"/>
          </a:p>
          <a:p>
            <a:pPr marL="342900" marR="0" lvl="0" indent="-349250" algn="l" rtl="0">
              <a:spcBef>
                <a:spcPts val="0"/>
              </a:spcBef>
              <a:spcAft>
                <a:spcPts val="0"/>
              </a:spcAft>
              <a:buClr>
                <a:schemeClr val="lt1"/>
              </a:buClr>
              <a:buSzPts val="1900"/>
              <a:buFont typeface="Gill Sans"/>
              <a:buAutoNum type="arabicPeriod"/>
            </a:pPr>
            <a:r>
              <a:rPr lang="en-US" sz="1900">
                <a:solidFill>
                  <a:schemeClr val="lt1"/>
                </a:solidFill>
                <a:latin typeface="Gill Sans"/>
                <a:ea typeface="Gill Sans"/>
                <a:cs typeface="Gill Sans"/>
                <a:sym typeface="Gill Sans"/>
              </a:rPr>
              <a:t>Applicants will be invited to an interview conducted by the AVID team</a:t>
            </a:r>
            <a:endParaRPr sz="1500"/>
          </a:p>
          <a:p>
            <a:pPr marL="342900" marR="0" lvl="0" indent="-349250" algn="l" rtl="0">
              <a:spcBef>
                <a:spcPts val="0"/>
              </a:spcBef>
              <a:spcAft>
                <a:spcPts val="0"/>
              </a:spcAft>
              <a:buClr>
                <a:schemeClr val="lt1"/>
              </a:buClr>
              <a:buSzPts val="1900"/>
              <a:buFont typeface="Gill Sans"/>
              <a:buAutoNum type="arabicPeriod"/>
            </a:pPr>
            <a:r>
              <a:rPr lang="en-US" sz="1900">
                <a:solidFill>
                  <a:schemeClr val="lt1"/>
                </a:solidFill>
                <a:latin typeface="Gill Sans"/>
                <a:ea typeface="Gill Sans"/>
                <a:cs typeface="Gill Sans"/>
                <a:sym typeface="Gill Sans"/>
              </a:rPr>
              <a:t>Applicants will be notified if they were accepted by the AVID team </a:t>
            </a:r>
            <a:endParaRPr sz="1500"/>
          </a:p>
          <a:p>
            <a:pPr marL="342900" marR="0" lvl="0" indent="-349250" algn="l" rtl="0">
              <a:spcBef>
                <a:spcPts val="0"/>
              </a:spcBef>
              <a:spcAft>
                <a:spcPts val="0"/>
              </a:spcAft>
              <a:buClr>
                <a:schemeClr val="lt1"/>
              </a:buClr>
              <a:buSzPts val="1900"/>
              <a:buFont typeface="Gill Sans"/>
              <a:buAutoNum type="arabicPeriod"/>
            </a:pPr>
            <a:r>
              <a:rPr lang="en-US" sz="1900">
                <a:solidFill>
                  <a:schemeClr val="lt1"/>
                </a:solidFill>
                <a:latin typeface="Gill Sans"/>
                <a:ea typeface="Gill Sans"/>
                <a:cs typeface="Gill Sans"/>
                <a:sym typeface="Gill Sans"/>
              </a:rPr>
              <a:t>AVID application due by Friday, February 16th</a:t>
            </a:r>
            <a:endParaRPr sz="1500"/>
          </a:p>
        </p:txBody>
      </p:sp>
      <p:pic>
        <p:nvPicPr>
          <p:cNvPr id="315" name="Google Shape;315;p30" descr="RMHS AVID (@AVIDRMHS) / Twitter"/>
          <p:cNvPicPr preferRelativeResize="0"/>
          <p:nvPr/>
        </p:nvPicPr>
        <p:blipFill rotWithShape="1">
          <a:blip r:embed="rId4">
            <a:alphaModFix/>
          </a:blip>
          <a:srcRect/>
          <a:stretch/>
        </p:blipFill>
        <p:spPr>
          <a:xfrm>
            <a:off x="7377060" y="4325106"/>
            <a:ext cx="1621838" cy="13592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p:nvPr/>
        </p:nvSpPr>
        <p:spPr>
          <a:xfrm>
            <a:off x="920750" y="1143000"/>
            <a:ext cx="4857750" cy="3556000"/>
          </a:xfrm>
          <a:prstGeom prst="rect">
            <a:avLst/>
          </a:prstGeom>
          <a:noFill/>
          <a:ln>
            <a:noFill/>
          </a:ln>
        </p:spPr>
        <p:txBody>
          <a:bodyPr spcFirstLastPara="1" wrap="square" lIns="91425" tIns="45700" rIns="91425" bIns="45700" anchor="t" anchorCtr="0">
            <a:normAutofit/>
          </a:bodyPr>
          <a:lstStyle/>
          <a:p>
            <a:pPr marL="274320" marR="0" lvl="0" indent="-143716" algn="l" rtl="0">
              <a:lnSpc>
                <a:spcPct val="150000"/>
              </a:lnSpc>
              <a:spcBef>
                <a:spcPts val="0"/>
              </a:spcBef>
              <a:spcAft>
                <a:spcPts val="0"/>
              </a:spcAft>
              <a:buClr>
                <a:schemeClr val="accent3"/>
              </a:buClr>
              <a:buSzPts val="2057"/>
              <a:buFont typeface="Noto Sans Symbols"/>
              <a:buNone/>
            </a:pPr>
            <a:endParaRPr sz="2165">
              <a:solidFill>
                <a:schemeClr val="lt1"/>
              </a:solidFill>
              <a:latin typeface="Gill Sans"/>
              <a:ea typeface="Gill Sans"/>
              <a:cs typeface="Gill Sans"/>
              <a:sym typeface="Gill Sans"/>
            </a:endParaRPr>
          </a:p>
          <a:p>
            <a:pPr marL="274320" marR="0" lvl="0" indent="-143716" algn="l" rtl="0">
              <a:spcBef>
                <a:spcPts val="433"/>
              </a:spcBef>
              <a:spcAft>
                <a:spcPts val="0"/>
              </a:spcAft>
              <a:buClr>
                <a:schemeClr val="accent3"/>
              </a:buClr>
              <a:buSzPts val="2057"/>
              <a:buFont typeface="Noto Sans Symbols"/>
              <a:buNone/>
            </a:pPr>
            <a:endParaRPr sz="2165">
              <a:solidFill>
                <a:schemeClr val="lt1"/>
              </a:solidFill>
              <a:latin typeface="Gill Sans"/>
              <a:ea typeface="Gill Sans"/>
              <a:cs typeface="Gill Sans"/>
              <a:sym typeface="Gill Sans"/>
            </a:endParaRPr>
          </a:p>
        </p:txBody>
      </p:sp>
      <p:pic>
        <p:nvPicPr>
          <p:cNvPr id="321" name="Google Shape;321;p31"/>
          <p:cNvPicPr preferRelativeResize="0"/>
          <p:nvPr/>
        </p:nvPicPr>
        <p:blipFill rotWithShape="1">
          <a:blip r:embed="rId3">
            <a:alphaModFix/>
          </a:blip>
          <a:srcRect/>
          <a:stretch/>
        </p:blipFill>
        <p:spPr>
          <a:xfrm>
            <a:off x="2095500" y="163991"/>
            <a:ext cx="4826000" cy="1341648"/>
          </a:xfrm>
          <a:prstGeom prst="rect">
            <a:avLst/>
          </a:prstGeom>
          <a:noFill/>
          <a:ln>
            <a:noFill/>
          </a:ln>
        </p:spPr>
      </p:pic>
      <p:sp>
        <p:nvSpPr>
          <p:cNvPr id="322" name="Google Shape;322;p31"/>
          <p:cNvSpPr/>
          <p:nvPr/>
        </p:nvSpPr>
        <p:spPr>
          <a:xfrm>
            <a:off x="3349895" y="4248501"/>
            <a:ext cx="4953000" cy="6566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65" b="1">
                <a:solidFill>
                  <a:srgbClr val="FEFEFE"/>
                </a:solidFill>
                <a:latin typeface="Gill Sans"/>
                <a:ea typeface="Gill Sans"/>
                <a:cs typeface="Gill Sans"/>
                <a:sym typeface="Gill Sans"/>
              </a:rPr>
              <a:t>avidrmhs.weebly.com</a:t>
            </a:r>
            <a:endParaRPr/>
          </a:p>
        </p:txBody>
      </p:sp>
      <p:pic>
        <p:nvPicPr>
          <p:cNvPr id="323" name="Google Shape;323;p31" descr="C:\Users\tmathis\Desktop\983804_orig.jpg"/>
          <p:cNvPicPr preferRelativeResize="0"/>
          <p:nvPr/>
        </p:nvPicPr>
        <p:blipFill rotWithShape="1">
          <a:blip r:embed="rId4">
            <a:alphaModFix/>
          </a:blip>
          <a:srcRect t="35594"/>
          <a:stretch/>
        </p:blipFill>
        <p:spPr>
          <a:xfrm>
            <a:off x="513953" y="1873324"/>
            <a:ext cx="4335198" cy="2095353"/>
          </a:xfrm>
          <a:prstGeom prst="rect">
            <a:avLst/>
          </a:prstGeom>
          <a:solidFill>
            <a:srgbClr val="ECECEC"/>
          </a:solidFill>
          <a:ln w="38100" cap="sq" cmpd="sng">
            <a:solidFill>
              <a:srgbClr val="6C0000"/>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pic>
        <p:nvPicPr>
          <p:cNvPr id="324" name="Google Shape;324;p31" descr="http://jehs.edinburg.schooldesk.net/portals/edinburg/economedes/images/AVID_logo-spot.png"/>
          <p:cNvPicPr preferRelativeResize="0"/>
          <p:nvPr/>
        </p:nvPicPr>
        <p:blipFill rotWithShape="1">
          <a:blip r:embed="rId5">
            <a:alphaModFix/>
          </a:blip>
          <a:srcRect/>
          <a:stretch/>
        </p:blipFill>
        <p:spPr>
          <a:xfrm>
            <a:off x="5778500" y="1903523"/>
            <a:ext cx="2600212" cy="1682677"/>
          </a:xfrm>
          <a:prstGeom prst="rect">
            <a:avLst/>
          </a:prstGeom>
          <a:noFill/>
          <a:ln>
            <a:noFill/>
          </a:ln>
          <a:effectLst>
            <a:outerShdw blurRad="50800" dist="38100" dir="2700000" sx="101000" sy="101000" algn="tl" rotWithShape="0">
              <a:srgbClr val="000000">
                <a:alpha val="40000"/>
              </a:srgbClr>
            </a:outerShdw>
          </a:effectLst>
        </p:spPr>
      </p:pic>
      <p:pic>
        <p:nvPicPr>
          <p:cNvPr id="325" name="Google Shape;325;p31"/>
          <p:cNvPicPr preferRelativeResize="0"/>
          <p:nvPr/>
        </p:nvPicPr>
        <p:blipFill rotWithShape="1">
          <a:blip r:embed="rId6">
            <a:alphaModFix/>
          </a:blip>
          <a:srcRect l="69558" t="1806" r="7619" b="74544"/>
          <a:stretch/>
        </p:blipFill>
        <p:spPr>
          <a:xfrm>
            <a:off x="0" y="0"/>
            <a:ext cx="1963176" cy="1442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000"/>
                                        <p:tgtEl>
                                          <p:spTgt spid="321"/>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3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4"/>
                                        </p:tgtEl>
                                        <p:attrNameLst>
                                          <p:attrName>style.visibility</p:attrName>
                                        </p:attrNameLst>
                                      </p:cBhvr>
                                      <p:to>
                                        <p:strVal val="visible"/>
                                      </p:to>
                                    </p:se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22"/>
                                        </p:tgtEl>
                                        <p:attrNameLst>
                                          <p:attrName>style.visibility</p:attrName>
                                        </p:attrNameLst>
                                      </p:cBhvr>
                                      <p:to>
                                        <p:strVal val="visible"/>
                                      </p:to>
                                    </p:set>
                                    <p:animEffect transition="in" filter="fade">
                                      <p:cBhvr>
                                        <p:cTn id="16" dur="10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32"/>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31" name="Google Shape;331;p32"/>
          <p:cNvSpPr txBox="1">
            <a:spLocks noGrp="1"/>
          </p:cNvSpPr>
          <p:nvPr>
            <p:ph type="title"/>
          </p:nvPr>
        </p:nvSpPr>
        <p:spPr>
          <a:xfrm>
            <a:off x="414764" y="100419"/>
            <a:ext cx="6168000" cy="9282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OPTIONS FOR JUNIOR YEAR</a:t>
            </a:r>
            <a:endParaRPr/>
          </a:p>
        </p:txBody>
      </p:sp>
      <p:pic>
        <p:nvPicPr>
          <p:cNvPr id="332" name="Google Shape;332;p32"/>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333" name="Google Shape;333;p32"/>
          <p:cNvSpPr txBox="1">
            <a:spLocks noGrp="1"/>
          </p:cNvSpPr>
          <p:nvPr>
            <p:ph type="body" idx="1"/>
          </p:nvPr>
        </p:nvSpPr>
        <p:spPr>
          <a:xfrm>
            <a:off x="685800" y="1028700"/>
            <a:ext cx="7772400" cy="3416301"/>
          </a:xfrm>
          <a:prstGeom prst="rect">
            <a:avLst/>
          </a:prstGeom>
          <a:noFill/>
          <a:ln>
            <a:noFill/>
          </a:ln>
        </p:spPr>
        <p:txBody>
          <a:bodyPr spcFirstLastPara="1" wrap="square" lIns="0" tIns="45700" rIns="0" bIns="45700" anchor="t" anchorCtr="0">
            <a:noAutofit/>
          </a:bodyPr>
          <a:lstStyle/>
          <a:p>
            <a:pPr marL="342900" lvl="0" indent="-279400" algn="l" rtl="0">
              <a:spcBef>
                <a:spcPts val="0"/>
              </a:spcBef>
              <a:spcAft>
                <a:spcPts val="0"/>
              </a:spcAft>
              <a:buSzPts val="1800"/>
              <a:buFont typeface="Noto Sans Symbols"/>
              <a:buChar char="❖"/>
            </a:pPr>
            <a:r>
              <a:rPr lang="en-US" sz="2100"/>
              <a:t>College of the Desert Concurrent Enrollment</a:t>
            </a:r>
            <a:endParaRPr sz="2100"/>
          </a:p>
          <a:p>
            <a:pPr marL="342900" lvl="0" indent="-279400" algn="l" rtl="0">
              <a:spcBef>
                <a:spcPts val="700"/>
              </a:spcBef>
              <a:spcAft>
                <a:spcPts val="0"/>
              </a:spcAft>
              <a:buSzPts val="1800"/>
              <a:buFont typeface="Noto Sans Symbols"/>
              <a:buChar char="❖"/>
            </a:pPr>
            <a:r>
              <a:rPr lang="en-US" sz="2100"/>
              <a:t>What is Concurrent Enrollment?</a:t>
            </a:r>
            <a:endParaRPr sz="2100"/>
          </a:p>
          <a:p>
            <a:pPr marL="742950" lvl="1" indent="-279400" algn="l" rtl="0">
              <a:spcBef>
                <a:spcPts val="700"/>
              </a:spcBef>
              <a:spcAft>
                <a:spcPts val="0"/>
              </a:spcAft>
              <a:buSzPts val="1460"/>
              <a:buFont typeface="Noto Sans Symbols"/>
              <a:buChar char="✔"/>
            </a:pPr>
            <a:r>
              <a:rPr lang="en-US" sz="1700"/>
              <a:t>The concurrent enrollment program provides an opportunity for high school students to earn college credits at College of the Desert (COD) before completing their high school diploma.</a:t>
            </a:r>
            <a:endParaRPr sz="1700"/>
          </a:p>
          <a:p>
            <a:pPr marL="742950" lvl="1" indent="-290194" algn="l" rtl="0">
              <a:spcBef>
                <a:spcPts val="700"/>
              </a:spcBef>
              <a:spcAft>
                <a:spcPts val="0"/>
              </a:spcAft>
              <a:buSzPts val="1630"/>
              <a:buChar char="✔"/>
            </a:pPr>
            <a:r>
              <a:rPr lang="en-US" sz="1700" b="1" i="1"/>
              <a:t>Concurrent enrollment are classes taken outside of the regular school day </a:t>
            </a:r>
            <a:endParaRPr sz="1700" b="1" i="1"/>
          </a:p>
          <a:p>
            <a:pPr marL="342900" lvl="0" indent="-279400" algn="l" rtl="0">
              <a:spcBef>
                <a:spcPts val="700"/>
              </a:spcBef>
              <a:spcAft>
                <a:spcPts val="0"/>
              </a:spcAft>
              <a:buSzPts val="1800"/>
              <a:buFont typeface="Noto Sans Symbols"/>
              <a:buChar char="❖"/>
            </a:pPr>
            <a:r>
              <a:rPr lang="en-US" sz="2100"/>
              <a:t>What is the criteria to apply for the concurrent enrollment?</a:t>
            </a:r>
            <a:endParaRPr sz="2100"/>
          </a:p>
          <a:p>
            <a:pPr marL="812800" lvl="1" indent="-349250" algn="l" rtl="0">
              <a:spcBef>
                <a:spcPts val="700"/>
              </a:spcBef>
              <a:spcAft>
                <a:spcPts val="0"/>
              </a:spcAft>
              <a:buSzPts val="1460"/>
              <a:buFont typeface="Gill Sans"/>
              <a:buAutoNum type="arabicPeriod"/>
            </a:pPr>
            <a:r>
              <a:rPr lang="en-US" sz="1700"/>
              <a:t>Must be enrolled in high school  </a:t>
            </a:r>
            <a:endParaRPr sz="1700"/>
          </a:p>
          <a:p>
            <a:pPr marL="812800" lvl="1" indent="-349250" algn="l" rtl="0">
              <a:spcBef>
                <a:spcPts val="700"/>
              </a:spcBef>
              <a:spcAft>
                <a:spcPts val="0"/>
              </a:spcAft>
              <a:buSzPts val="1460"/>
              <a:buFont typeface="Gill Sans"/>
              <a:buAutoNum type="arabicPeriod"/>
            </a:pPr>
            <a:r>
              <a:rPr lang="en-US" sz="1700"/>
              <a:t>Must have a cumulative GPA of 3.0 or higher (If your GPA is below 3.0, a letter of recommendation from a teacher or counselor is required).</a:t>
            </a:r>
            <a:endParaRPr sz="1700"/>
          </a:p>
          <a:p>
            <a:pPr marL="812800" lvl="1" indent="-256540" algn="l" rtl="0">
              <a:spcBef>
                <a:spcPts val="700"/>
              </a:spcBef>
              <a:spcAft>
                <a:spcPts val="0"/>
              </a:spcAft>
              <a:buSzPts val="1360"/>
              <a:buFont typeface="Gill Sans"/>
              <a:buNone/>
            </a:pPr>
            <a:endParaRPr/>
          </a:p>
          <a:p>
            <a:pPr marL="812800" lvl="1" indent="-256540" algn="l" rtl="0">
              <a:spcBef>
                <a:spcPts val="700"/>
              </a:spcBef>
              <a:spcAft>
                <a:spcPts val="0"/>
              </a:spcAft>
              <a:buSzPts val="1360"/>
              <a:buFont typeface="Gill Sans"/>
              <a:buNone/>
            </a:pPr>
            <a:endParaRPr/>
          </a:p>
        </p:txBody>
      </p:sp>
      <p:pic>
        <p:nvPicPr>
          <p:cNvPr id="334" name="Google Shape;334;p32" descr="College of the Desert on X: &quot;We're very proud of our ..."/>
          <p:cNvPicPr preferRelativeResize="0"/>
          <p:nvPr/>
        </p:nvPicPr>
        <p:blipFill>
          <a:blip r:embed="rId5">
            <a:alphaModFix/>
          </a:blip>
          <a:stretch>
            <a:fillRect/>
          </a:stretch>
        </p:blipFill>
        <p:spPr>
          <a:xfrm>
            <a:off x="6534525" y="388375"/>
            <a:ext cx="2394974" cy="1123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33"/>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40" name="Google Shape;340;p33"/>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chemeClr val="accent2"/>
                </a:solidFill>
              </a:rPr>
              <a:t>COLLEGE OF THE DESERT</a:t>
            </a:r>
            <a:endParaRPr/>
          </a:p>
        </p:txBody>
      </p:sp>
      <p:sp>
        <p:nvSpPr>
          <p:cNvPr id="341" name="Google Shape;341;p33"/>
          <p:cNvSpPr txBox="1">
            <a:spLocks noGrp="1"/>
          </p:cNvSpPr>
          <p:nvPr>
            <p:ph type="body" idx="1"/>
          </p:nvPr>
        </p:nvSpPr>
        <p:spPr>
          <a:xfrm>
            <a:off x="685800" y="1004199"/>
            <a:ext cx="7772400" cy="4171800"/>
          </a:xfrm>
          <a:prstGeom prst="rect">
            <a:avLst/>
          </a:prstGeom>
          <a:noFill/>
          <a:ln>
            <a:noFill/>
          </a:ln>
        </p:spPr>
        <p:txBody>
          <a:bodyPr spcFirstLastPara="1" wrap="square" lIns="0" tIns="45700" rIns="0" bIns="45700" anchor="t" anchorCtr="0">
            <a:noAutofit/>
          </a:bodyPr>
          <a:lstStyle/>
          <a:p>
            <a:pPr marL="69850" lvl="0" indent="0" algn="ctr" rtl="0">
              <a:spcBef>
                <a:spcPts val="0"/>
              </a:spcBef>
              <a:spcAft>
                <a:spcPts val="0"/>
              </a:spcAft>
              <a:buSzPts val="1700"/>
              <a:buNone/>
            </a:pPr>
            <a:r>
              <a:rPr lang="en-US" b="0" i="0">
                <a:latin typeface="Verdana"/>
                <a:ea typeface="Verdana"/>
                <a:cs typeface="Verdana"/>
                <a:sym typeface="Verdana"/>
              </a:rPr>
              <a:t>What are the charges for concurrent enrollment?</a:t>
            </a:r>
            <a:endParaRPr sz="1600">
              <a:latin typeface="Verdana"/>
              <a:ea typeface="Verdana"/>
              <a:cs typeface="Verdana"/>
              <a:sym typeface="Verdana"/>
            </a:endParaRPr>
          </a:p>
          <a:p>
            <a:pPr marL="342900" lvl="0" indent="-273050" algn="l" rtl="0">
              <a:spcBef>
                <a:spcPts val="700"/>
              </a:spcBef>
              <a:spcAft>
                <a:spcPts val="0"/>
              </a:spcAft>
              <a:buSzPts val="1360"/>
              <a:buFont typeface="Noto Sans Symbols"/>
              <a:buChar char="❖"/>
            </a:pPr>
            <a:r>
              <a:rPr lang="en-US" sz="1600">
                <a:latin typeface="Verdana"/>
                <a:ea typeface="Verdana"/>
                <a:cs typeface="Verdana"/>
                <a:sym typeface="Verdana"/>
              </a:rPr>
              <a:t>T</a:t>
            </a:r>
            <a:r>
              <a:rPr lang="en-US" sz="1600" b="0" i="0">
                <a:latin typeface="Verdana"/>
                <a:ea typeface="Verdana"/>
                <a:cs typeface="Verdana"/>
                <a:sym typeface="Verdana"/>
              </a:rPr>
              <a:t>uition and fees are free to high school students. High school students only need to purchase books, supplies, and a parking permit, if needed.</a:t>
            </a:r>
            <a:endParaRPr/>
          </a:p>
          <a:p>
            <a:pPr marL="469900" lvl="1" indent="0" algn="ctr" rtl="0">
              <a:spcBef>
                <a:spcPts val="700"/>
              </a:spcBef>
              <a:spcAft>
                <a:spcPts val="0"/>
              </a:spcAft>
              <a:buSzPts val="1700"/>
              <a:buNone/>
            </a:pPr>
            <a:r>
              <a:rPr lang="en-US" sz="2000" b="0" i="0">
                <a:latin typeface="Verdana"/>
                <a:ea typeface="Verdana"/>
                <a:cs typeface="Verdana"/>
                <a:sym typeface="Verdana"/>
              </a:rPr>
              <a:t>How do I sign-up for courses?</a:t>
            </a:r>
            <a:endParaRPr sz="1400"/>
          </a:p>
          <a:p>
            <a:pPr marL="342900" lvl="0" indent="-273050" algn="l" rtl="0">
              <a:spcBef>
                <a:spcPts val="700"/>
              </a:spcBef>
              <a:spcAft>
                <a:spcPts val="0"/>
              </a:spcAft>
              <a:buClr>
                <a:srgbClr val="92D050"/>
              </a:buClr>
              <a:buSzPts val="1190"/>
              <a:buFont typeface="Noto Sans Symbols"/>
              <a:buChar char="❖"/>
            </a:pPr>
            <a:r>
              <a:rPr lang="en-US" sz="1400" b="0" i="0" u="sng" strike="noStrike">
                <a:solidFill>
                  <a:srgbClr val="92D050"/>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Concurrent Enrollment Complete Checklist</a:t>
            </a:r>
            <a:endParaRPr sz="1400" b="0" i="0">
              <a:solidFill>
                <a:srgbClr val="92D050"/>
              </a:solidFill>
              <a:latin typeface="Verdana"/>
              <a:ea typeface="Verdana"/>
              <a:cs typeface="Verdana"/>
              <a:sym typeface="Verdana"/>
            </a:endParaRPr>
          </a:p>
          <a:p>
            <a:pPr marL="342900" lvl="0" indent="-273050" algn="l" rtl="0">
              <a:spcBef>
                <a:spcPts val="700"/>
              </a:spcBef>
              <a:spcAft>
                <a:spcPts val="0"/>
              </a:spcAft>
              <a:buSzPts val="1190"/>
              <a:buFont typeface="Gill Sans"/>
              <a:buAutoNum type="arabicPeriod"/>
            </a:pPr>
            <a:r>
              <a:rPr lang="en-US" sz="1400" b="0" i="0">
                <a:latin typeface="Verdana"/>
                <a:ea typeface="Verdana"/>
                <a:cs typeface="Verdana"/>
                <a:sym typeface="Verdana"/>
              </a:rPr>
              <a:t>Review the class schedule with your high school counselor and </a:t>
            </a:r>
            <a:r>
              <a:rPr lang="en-US" sz="1400">
                <a:latin typeface="Verdana"/>
                <a:ea typeface="Verdana"/>
                <a:cs typeface="Verdana"/>
                <a:sym typeface="Verdana"/>
              </a:rPr>
              <a:t>select</a:t>
            </a:r>
            <a:r>
              <a:rPr lang="en-US" sz="1400" b="0" i="0">
                <a:latin typeface="Verdana"/>
                <a:ea typeface="Verdana"/>
                <a:cs typeface="Verdana"/>
                <a:sym typeface="Verdana"/>
              </a:rPr>
              <a:t> a course.</a:t>
            </a:r>
            <a:endParaRPr/>
          </a:p>
          <a:p>
            <a:pPr marL="742950" lvl="1" indent="-285750" algn="l" rtl="0">
              <a:spcBef>
                <a:spcPts val="700"/>
              </a:spcBef>
              <a:spcAft>
                <a:spcPts val="0"/>
              </a:spcAft>
              <a:buSzPts val="1190"/>
              <a:buChar char="▶"/>
            </a:pPr>
            <a:r>
              <a:rPr lang="en-US" sz="1400" b="0" i="0">
                <a:latin typeface="Verdana"/>
                <a:ea typeface="Verdana"/>
                <a:cs typeface="Verdana"/>
                <a:sym typeface="Verdana"/>
              </a:rPr>
              <a:t>Student can take up to 11 credits (fall and spring), 6 credits (summer), or 1 course (winter).</a:t>
            </a:r>
            <a:endParaRPr/>
          </a:p>
          <a:p>
            <a:pPr marL="742950" lvl="1" indent="-285750" algn="l" rtl="0">
              <a:spcBef>
                <a:spcPts val="700"/>
              </a:spcBef>
              <a:spcAft>
                <a:spcPts val="0"/>
              </a:spcAft>
              <a:buSzPts val="1190"/>
              <a:buChar char="▶"/>
            </a:pPr>
            <a:r>
              <a:rPr lang="en-US" sz="1400" b="0" i="0">
                <a:latin typeface="Verdana"/>
                <a:ea typeface="Verdana"/>
                <a:cs typeface="Verdana"/>
                <a:sym typeface="Verdana"/>
              </a:rPr>
              <a:t>All courses must be approved by the college.</a:t>
            </a:r>
            <a:endParaRPr/>
          </a:p>
          <a:p>
            <a:pPr marL="742950" lvl="1" indent="-285750" algn="l" rtl="0">
              <a:spcBef>
                <a:spcPts val="700"/>
              </a:spcBef>
              <a:spcAft>
                <a:spcPts val="0"/>
              </a:spcAft>
              <a:buSzPts val="1190"/>
              <a:buChar char="▶"/>
            </a:pPr>
            <a:r>
              <a:rPr lang="en-US" sz="1400" b="0" i="0">
                <a:latin typeface="Verdana"/>
                <a:ea typeface="Verdana"/>
                <a:cs typeface="Verdana"/>
                <a:sym typeface="Verdana"/>
              </a:rPr>
              <a:t>Remember, for every one hour of lecture or lab, two hours of homework will be expected.</a:t>
            </a:r>
            <a:endParaRPr sz="1400" b="0" i="0">
              <a:latin typeface="Verdana"/>
              <a:ea typeface="Verdana"/>
              <a:cs typeface="Verdana"/>
              <a:sym typeface="Verdana"/>
            </a:endParaRPr>
          </a:p>
          <a:p>
            <a:pPr marL="1143000" lvl="2" indent="-283844" algn="r" rtl="0">
              <a:spcBef>
                <a:spcPts val="700"/>
              </a:spcBef>
              <a:spcAft>
                <a:spcPts val="0"/>
              </a:spcAft>
              <a:buClr>
                <a:schemeClr val="lt1"/>
              </a:buClr>
              <a:buSzPts val="1700"/>
              <a:buFont typeface="Verdana"/>
              <a:buChar char="▶"/>
            </a:pPr>
            <a:r>
              <a:rPr lang="en-US" sz="1700" b="1" i="1" u="sng">
                <a:highlight>
                  <a:srgbClr val="FF0000"/>
                </a:highlight>
                <a:latin typeface="Verdana"/>
                <a:ea typeface="Verdana"/>
                <a:cs typeface="Verdana"/>
                <a:sym typeface="Verdana"/>
              </a:rPr>
              <a:t>Before starting concurrent enrollment, </a:t>
            </a:r>
            <a:endParaRPr sz="1700" b="1" i="1" u="sng">
              <a:highlight>
                <a:srgbClr val="FF0000"/>
              </a:highlight>
              <a:latin typeface="Verdana"/>
              <a:ea typeface="Verdana"/>
              <a:cs typeface="Verdana"/>
              <a:sym typeface="Verdana"/>
            </a:endParaRPr>
          </a:p>
          <a:p>
            <a:pPr marL="1143000" lvl="0" indent="0" algn="r" rtl="0">
              <a:spcBef>
                <a:spcPts val="700"/>
              </a:spcBef>
              <a:spcAft>
                <a:spcPts val="0"/>
              </a:spcAft>
              <a:buNone/>
            </a:pPr>
            <a:r>
              <a:rPr lang="en-US" sz="1700" b="1" i="1" u="sng">
                <a:highlight>
                  <a:srgbClr val="FF0000"/>
                </a:highlight>
                <a:latin typeface="Verdana"/>
                <a:ea typeface="Verdana"/>
                <a:cs typeface="Verdana"/>
                <a:sym typeface="Verdana"/>
              </a:rPr>
              <a:t>please contact your counselor FIRST!</a:t>
            </a:r>
            <a:endParaRPr sz="1700" b="1" i="1" u="sng">
              <a:highlight>
                <a:srgbClr val="FF0000"/>
              </a:highlight>
            </a:endParaRPr>
          </a:p>
        </p:txBody>
      </p:sp>
      <p:pic>
        <p:nvPicPr>
          <p:cNvPr id="342" name="Google Shape;342;p33"/>
          <p:cNvPicPr preferRelativeResize="0"/>
          <p:nvPr/>
        </p:nvPicPr>
        <p:blipFill rotWithShape="1">
          <a:blip r:embed="rId5">
            <a:alphaModFix/>
          </a:blip>
          <a:srcRect t="13103" b="31499"/>
          <a:stretch/>
        </p:blipFill>
        <p:spPr>
          <a:xfrm>
            <a:off x="0" y="4611688"/>
            <a:ext cx="1154113" cy="987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enior PP">
  <a:themeElements>
    <a:clrScheme name="Custom 27">
      <a:dk1>
        <a:srgbClr val="000000"/>
      </a:dk1>
      <a:lt1>
        <a:srgbClr val="FFFFFF"/>
      </a:lt1>
      <a:dk2>
        <a:srgbClr val="282828"/>
      </a:dk2>
      <a:lt2>
        <a:srgbClr val="D4D4D4"/>
      </a:lt2>
      <a:accent1>
        <a:srgbClr val="3D161A"/>
      </a:accent1>
      <a:accent2>
        <a:srgbClr val="00A2E6"/>
      </a:accent2>
      <a:accent3>
        <a:srgbClr val="66CCFF"/>
      </a:accent3>
      <a:accent4>
        <a:srgbClr val="7D8F8C"/>
      </a:accent4>
      <a:accent5>
        <a:srgbClr val="D06B20"/>
      </a:accent5>
      <a:accent6>
        <a:srgbClr val="958B8B"/>
      </a:accent6>
      <a:hlink>
        <a:srgbClr val="FF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nior PP">
  <a:themeElements>
    <a:clrScheme name="Custom 27">
      <a:dk1>
        <a:srgbClr val="000000"/>
      </a:dk1>
      <a:lt1>
        <a:srgbClr val="FFFFFF"/>
      </a:lt1>
      <a:dk2>
        <a:srgbClr val="282828"/>
      </a:dk2>
      <a:lt2>
        <a:srgbClr val="D4D4D4"/>
      </a:lt2>
      <a:accent1>
        <a:srgbClr val="3D161A"/>
      </a:accent1>
      <a:accent2>
        <a:srgbClr val="00A2E6"/>
      </a:accent2>
      <a:accent3>
        <a:srgbClr val="66CCFF"/>
      </a:accent3>
      <a:accent4>
        <a:srgbClr val="7D8F8C"/>
      </a:accent4>
      <a:accent5>
        <a:srgbClr val="D06B20"/>
      </a:accent5>
      <a:accent6>
        <a:srgbClr val="958B8B"/>
      </a:accent6>
      <a:hlink>
        <a:srgbClr val="FF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1490</Words>
  <Application>Microsoft Office PowerPoint</Application>
  <PresentationFormat>On-screen Show (16:10)</PresentationFormat>
  <Paragraphs>190</Paragraphs>
  <Slides>45</Slides>
  <Notes>45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Noto Sans Symbols</vt:lpstr>
      <vt:lpstr>Open Sans</vt:lpstr>
      <vt:lpstr>Arial</vt:lpstr>
      <vt:lpstr>Gill Sans</vt:lpstr>
      <vt:lpstr>Architects Daughter</vt:lpstr>
      <vt:lpstr>Alfa Slab One</vt:lpstr>
      <vt:lpstr>Calibri</vt:lpstr>
      <vt:lpstr>Verdana</vt:lpstr>
      <vt:lpstr>Senior PP</vt:lpstr>
      <vt:lpstr>Senior PP</vt:lpstr>
      <vt:lpstr>PowerPoint Presentation</vt:lpstr>
      <vt:lpstr>RMHS COUNSELING DEPARTMENT</vt:lpstr>
      <vt:lpstr>GRADUATION REQUIREMENTS</vt:lpstr>
      <vt:lpstr>PowerPoint Presentation</vt:lpstr>
      <vt:lpstr>OPTIONS FOR JUNIOR YEAR</vt:lpstr>
      <vt:lpstr>AVID PROGRAM</vt:lpstr>
      <vt:lpstr>PowerPoint Presentation</vt:lpstr>
      <vt:lpstr>OPTIONS FOR JUNIOR YEAR</vt:lpstr>
      <vt:lpstr>COLLEGE OF THE DESERT</vt:lpstr>
      <vt:lpstr>VISUAL / PERFORMING ARTS</vt:lpstr>
      <vt:lpstr>THEATER/TECHNICAL PATHWAY</vt:lpstr>
      <vt:lpstr>STUDENT MANAGEMENT TEAM</vt:lpstr>
      <vt:lpstr>JOURNALISM I</vt:lpstr>
      <vt:lpstr>YEARBOOK PRODUCTION</vt:lpstr>
      <vt:lpstr>PowerPoint Presentation</vt:lpstr>
      <vt:lpstr>WORLD LANG SEQUENCE – NATIVE/NON-NATIVE</vt:lpstr>
      <vt:lpstr>CA STATE SEAL OF BILITERACY</vt:lpstr>
      <vt:lpstr>CA STATE SEAL OF BILITERACY</vt:lpstr>
      <vt:lpstr>CA STATE SEAL OF BILITERACY</vt:lpstr>
      <vt:lpstr>HOW TO RETAKE OR RECOVER A GRADE</vt:lpstr>
      <vt:lpstr>AP/HONORS CONTRACT</vt:lpstr>
      <vt:lpstr>AP/HONORS CONTRACT</vt:lpstr>
      <vt:lpstr>CLASS OF 2026 COURSE REGISTRATION</vt:lpstr>
      <vt:lpstr>RMHS COUNSELING DEPT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Ballard, Kim (kballard1@psusd.us)</dc:creator>
  <cp:lastModifiedBy>Ballard, Kim (kballard1@psusd.us)</cp:lastModifiedBy>
  <cp:revision>1</cp:revision>
  <dcterms:modified xsi:type="dcterms:W3CDTF">2024-01-22T22:52:42Z</dcterms:modified>
</cp:coreProperties>
</file>