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Lst>
  <p:notesMasterIdLst>
    <p:notesMasterId r:id="rId5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Lst>
  <p:sldSz cx="9144000" cy="5715000" type="screen16x10"/>
  <p:notesSz cx="6858000" cy="9144000"/>
  <p:embeddedFontLst>
    <p:embeddedFont>
      <p:font typeface="Alfa Slab One" panose="020B0604020202020204" charset="0"/>
      <p:regular r:id="rId59"/>
    </p:embeddedFont>
    <p:embeddedFont>
      <p:font typeface="Gill Sans" panose="020B0604020202020204" charset="0"/>
      <p:regular r:id="rId60"/>
      <p:bold r:id="rId61"/>
    </p:embeddedFont>
    <p:embeddedFont>
      <p:font typeface="Old Standard TT" panose="020B0604020202020204" charset="0"/>
      <p:regular r:id="rId62"/>
      <p:bold r:id="rId63"/>
      <p:italic r:id="rId64"/>
    </p:embeddedFont>
    <p:embeddedFont>
      <p:font typeface="Open Sans" panose="020B0606030504020204" pitchFamily="34" charset="0"/>
      <p:regular r:id="rId65"/>
      <p:bold r:id="rId66"/>
      <p:boldItalic r:id="rId67"/>
    </p:embeddedFont>
    <p:embeddedFont>
      <p:font typeface="Verdana" panose="020B060403050404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B95AF5-F2DA-4A1C-A99F-D5F1EA98E355}">
  <a:tblStyle styleId="{E6B95AF5-F2DA-4A1C-A99F-D5F1EA98E35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6" d="100"/>
          <a:sy n="126" d="100"/>
        </p:scale>
        <p:origin x="1194" y="120"/>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3.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ill Sans"/>
                <a:ea typeface="Gill Sans"/>
                <a:cs typeface="Gill Sans"/>
                <a:sym typeface="Gill Sans"/>
              </a:rPr>
              <a:t>‹#›</a:t>
            </a:fld>
            <a:endParaRPr sz="1200" b="0" i="0" u="none" strike="noStrike" cap="none">
              <a:solidFill>
                <a:schemeClr val="dk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ollegeofthedesert.edu/students/admissions/high-school.ph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4" name="Google Shape;304;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b16a7f3a20_6_9: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b16a7f3a20_6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1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b16a7f3a20_6_18: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b16a7f3a20_6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1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1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b16a7f3a20_6_27: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b16a7f3a20_6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b21f428c3e_3_1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g2b21f428c3e_3_14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b21f428c3e_5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g2b21f428c3e_5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b21f428c3e_5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https://www.collegeofthedesert.edu/students/admissions/high-school.php</a:t>
            </a:r>
            <a:r>
              <a:rPr lang="en-US"/>
              <a:t> </a:t>
            </a:r>
            <a:endParaRPr/>
          </a:p>
        </p:txBody>
      </p:sp>
      <p:sp>
        <p:nvSpPr>
          <p:cNvPr id="493" name="Google Shape;493;g2b21f428c3e_5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b16a7f3a20_6_2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g2b16a7f3a20_6_21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2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2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ae62b4997c_0_2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g2ae62b4997c_0_25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ae62b4997c_0_3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g2ae62b4997c_0_38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ae62b4997c_0_5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g2ae62b4997c_0_51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ae4f38ab6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g2ae4f38ab6c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2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aeb669940b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g2aeb669940b_1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b16a7f3a2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g2b16a7f3a20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b16a7f3a20_0_3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g2b16a7f3a20_0_38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p3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3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b16a7f3a20_0_2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g2b16a7f3a20_0_26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3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ae62b4997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g2ae62b4997c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2" name="Google Shape;652;p3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3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3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0" name="Google Shape;680;p3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b0b3d97d0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b0b3d97d0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2b0b3d97d0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3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3" name="Google Shape;703;p3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4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p4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4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p4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p4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p4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p4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5" name="Google Shape;785;p4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b0b3d97d08_0_234: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b0b3d97d08_0_2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4" name="Google Shape;794;p4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p4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p5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5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5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b16a7f3a20_0_759: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b16a7f3a20_0_7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b16a7f3a20_6_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b16a7f3a20_6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p:nvPr/>
        </p:nvSpPr>
        <p:spPr>
          <a:xfrm>
            <a:off x="0" y="4411663"/>
            <a:ext cx="9144000" cy="1201737"/>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rgbClr val="B9434D"/>
              </a:gs>
              <a:gs pos="83000">
                <a:schemeClr val="accent1"/>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8" name="Google Shape;18;p2"/>
          <p:cNvSpPr/>
          <p:nvPr/>
        </p:nvSpPr>
        <p:spPr>
          <a:xfrm>
            <a:off x="-76" y="4411265"/>
            <a:ext cx="9144093" cy="1202532"/>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3D161A">
                  <a:alpha val="0"/>
                </a:srgbClr>
              </a:gs>
              <a:gs pos="41000">
                <a:srgbClr val="3D161A">
                  <a:alpha val="0"/>
                </a:srgbClr>
              </a:gs>
              <a:gs pos="57000">
                <a:srgbClr val="D37E88"/>
              </a:gs>
              <a:gs pos="100000">
                <a:srgbClr val="3D161A">
                  <a:alpha val="0"/>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9" name="Google Shape;19;p2"/>
          <p:cNvSpPr/>
          <p:nvPr/>
        </p:nvSpPr>
        <p:spPr>
          <a:xfrm>
            <a:off x="0" y="4621213"/>
            <a:ext cx="9147175" cy="1095375"/>
          </a:xfrm>
          <a:custGeom>
            <a:avLst/>
            <a:gdLst/>
            <a:ahLst/>
            <a:cxnLst/>
            <a:rect l="l" t="t" r="r" b="b"/>
            <a:pathLst>
              <a:path w="9117860" h="1314449" extrusionOk="0">
                <a:moveTo>
                  <a:pt x="0" y="130968"/>
                </a:moveTo>
                <a:lnTo>
                  <a:pt x="6305550" y="1197768"/>
                </a:lnTo>
                <a:lnTo>
                  <a:pt x="9113111" y="0"/>
                </a:lnTo>
                <a:lnTo>
                  <a:pt x="9117860" y="1314449"/>
                </a:lnTo>
                <a:lnTo>
                  <a:pt x="0" y="1312068"/>
                </a:lnTo>
                <a:lnTo>
                  <a:pt x="0" y="130968"/>
                </a:lnTo>
                <a:close/>
              </a:path>
            </a:pathLst>
          </a:custGeom>
          <a:gradFill>
            <a:gsLst>
              <a:gs pos="0">
                <a:srgbClr val="C1EAFF"/>
              </a:gs>
              <a:gs pos="50000">
                <a:schemeClr val="accent3"/>
              </a:gs>
              <a:gs pos="100000">
                <a:srgbClr val="A3E0F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20" name="Google Shape;20;p2"/>
          <p:cNvSpPr/>
          <p:nvPr/>
        </p:nvSpPr>
        <p:spPr>
          <a:xfrm>
            <a:off x="0" y="4384675"/>
            <a:ext cx="9144000" cy="6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 name="Google Shape;21;p2"/>
          <p:cNvSpPr/>
          <p:nvPr/>
        </p:nvSpPr>
        <p:spPr>
          <a:xfrm>
            <a:off x="0" y="4586288"/>
            <a:ext cx="9144000" cy="1058862"/>
          </a:xfrm>
          <a:custGeom>
            <a:avLst/>
            <a:gdLst/>
            <a:ahLst/>
            <a:cxnLst/>
            <a:rect l="l" t="t" r="r" b="b"/>
            <a:pathLst>
              <a:path w="9144066" h="1271150" extrusionOk="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2" name="Google Shape;22;p2"/>
          <p:cNvSpPr txBox="1">
            <a:spLocks noGrp="1"/>
          </p:cNvSpPr>
          <p:nvPr>
            <p:ph type="ctrTitle"/>
          </p:nvPr>
        </p:nvSpPr>
        <p:spPr>
          <a:xfrm>
            <a:off x="4572000" y="1397000"/>
            <a:ext cx="3886200" cy="1270000"/>
          </a:xfrm>
          <a:prstGeom prst="rect">
            <a:avLst/>
          </a:prstGeom>
          <a:noFill/>
          <a:ln>
            <a:noFill/>
          </a:ln>
        </p:spPr>
        <p:txBody>
          <a:bodyPr spcFirstLastPara="1" wrap="square" lIns="0" tIns="45700" rIns="0"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4572000" y="2669645"/>
            <a:ext cx="3886200" cy="1521354"/>
          </a:xfrm>
          <a:prstGeom prst="rect">
            <a:avLst/>
          </a:prstGeom>
          <a:noFill/>
          <a:ln>
            <a:noFill/>
          </a:ln>
        </p:spPr>
        <p:txBody>
          <a:bodyPr spcFirstLastPara="1" wrap="square" lIns="0" tIns="45700" rIns="0" bIns="45700" anchor="t" anchorCtr="0">
            <a:normAutofit/>
          </a:bodyPr>
          <a:lstStyle>
            <a:lvl1pPr lvl="0" algn="l">
              <a:spcBef>
                <a:spcPts val="700"/>
              </a:spcBef>
              <a:spcAft>
                <a:spcPts val="0"/>
              </a:spcAft>
              <a:buSzPts val="1700"/>
              <a:buNone/>
              <a:defRPr sz="2000">
                <a:solidFill>
                  <a:schemeClr val="lt2"/>
                </a:solidFill>
                <a:latin typeface="Gill Sans"/>
                <a:ea typeface="Gill Sans"/>
                <a:cs typeface="Gill Sans"/>
                <a:sym typeface="Gill Sans"/>
              </a:defRPr>
            </a:lvl1pPr>
            <a:lvl2pPr lvl="1" algn="ctr">
              <a:spcBef>
                <a:spcPts val="700"/>
              </a:spcBef>
              <a:spcAft>
                <a:spcPts val="0"/>
              </a:spcAft>
              <a:buSzPts val="1360"/>
              <a:buNone/>
              <a:defRPr>
                <a:solidFill>
                  <a:schemeClr val="lt1"/>
                </a:solidFill>
              </a:defRPr>
            </a:lvl2pPr>
            <a:lvl3pPr lvl="2" algn="ctr">
              <a:spcBef>
                <a:spcPts val="700"/>
              </a:spcBef>
              <a:spcAft>
                <a:spcPts val="0"/>
              </a:spcAft>
              <a:buSzPts val="1190"/>
              <a:buNone/>
              <a:defRPr>
                <a:solidFill>
                  <a:schemeClr val="lt1"/>
                </a:solidFill>
              </a:defRPr>
            </a:lvl3pPr>
            <a:lvl4pPr lvl="3" algn="ctr">
              <a:spcBef>
                <a:spcPts val="700"/>
              </a:spcBef>
              <a:spcAft>
                <a:spcPts val="0"/>
              </a:spcAft>
              <a:buSzPts val="1190"/>
              <a:buNone/>
              <a:defRPr>
                <a:solidFill>
                  <a:schemeClr val="lt1"/>
                </a:solidFill>
              </a:defRPr>
            </a:lvl4pPr>
            <a:lvl5pPr lvl="4" algn="ctr">
              <a:spcBef>
                <a:spcPts val="700"/>
              </a:spcBef>
              <a:spcAft>
                <a:spcPts val="0"/>
              </a:spcAft>
              <a:buSzPts val="1190"/>
              <a:buNone/>
              <a:defRPr>
                <a:solidFill>
                  <a:schemeClr val="lt1"/>
                </a:solidFill>
              </a:defRPr>
            </a:lvl5pPr>
            <a:lvl6pPr lvl="5" algn="ctr">
              <a:lnSpc>
                <a:spcPct val="100000"/>
              </a:lnSpc>
              <a:spcBef>
                <a:spcPts val="700"/>
              </a:spcBef>
              <a:spcAft>
                <a:spcPts val="0"/>
              </a:spcAft>
              <a:buSzPts val="1190"/>
              <a:buNone/>
              <a:defRPr>
                <a:solidFill>
                  <a:schemeClr val="lt1"/>
                </a:solidFill>
              </a:defRPr>
            </a:lvl6pPr>
            <a:lvl7pPr lvl="6" algn="ctr">
              <a:lnSpc>
                <a:spcPct val="100000"/>
              </a:lnSpc>
              <a:spcBef>
                <a:spcPts val="700"/>
              </a:spcBef>
              <a:spcAft>
                <a:spcPts val="0"/>
              </a:spcAft>
              <a:buSzPts val="1190"/>
              <a:buNone/>
              <a:defRPr>
                <a:solidFill>
                  <a:schemeClr val="lt1"/>
                </a:solidFill>
              </a:defRPr>
            </a:lvl7pPr>
            <a:lvl8pPr lvl="7" algn="ctr">
              <a:lnSpc>
                <a:spcPct val="100000"/>
              </a:lnSpc>
              <a:spcBef>
                <a:spcPts val="700"/>
              </a:spcBef>
              <a:spcAft>
                <a:spcPts val="0"/>
              </a:spcAft>
              <a:buSzPts val="1190"/>
              <a:buNone/>
              <a:defRPr>
                <a:solidFill>
                  <a:schemeClr val="lt1"/>
                </a:solidFill>
              </a:defRPr>
            </a:lvl8pPr>
            <a:lvl9pPr lvl="8" algn="ctr">
              <a:lnSpc>
                <a:spcPct val="100000"/>
              </a:lnSpc>
              <a:spcBef>
                <a:spcPts val="700"/>
              </a:spcBef>
              <a:spcAft>
                <a:spcPts val="0"/>
              </a:spcAft>
              <a:buSzPts val="1190"/>
              <a:buNone/>
              <a:defRPr>
                <a:solidFill>
                  <a:schemeClr val="lt1"/>
                </a:solidFill>
              </a:defRPr>
            </a:lvl9pPr>
          </a:lstStyle>
          <a:p>
            <a:endParaRPr/>
          </a:p>
        </p:txBody>
      </p:sp>
      <p:sp>
        <p:nvSpPr>
          <p:cNvPr id="24" name="Google Shape;24;p2"/>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rmAutofit/>
          </a:bodyPr>
          <a:lstStyle>
            <a:lvl1pPr marL="0" marR="0" lvl="0" indent="0" algn="r">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1"/>
        <p:cNvGrpSpPr/>
        <p:nvPr/>
      </p:nvGrpSpPr>
      <p:grpSpPr>
        <a:xfrm>
          <a:off x="0" y="0"/>
          <a:ext cx="0" cy="0"/>
          <a:chOff x="0" y="0"/>
          <a:chExt cx="0" cy="0"/>
        </a:xfrm>
      </p:grpSpPr>
      <p:sp>
        <p:nvSpPr>
          <p:cNvPr id="112" name="Google Shape;112;p11"/>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3" name="Google Shape;113;p11"/>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4" name="Google Shape;114;p11"/>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5" name="Google Shape;115;p11"/>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6" name="Google Shape;116;p11"/>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1"/>
          <p:cNvSpPr txBox="1">
            <a:spLocks noGrp="1"/>
          </p:cNvSpPr>
          <p:nvPr>
            <p:ph type="body" idx="1"/>
          </p:nvPr>
        </p:nvSpPr>
        <p:spPr>
          <a:xfrm rot="5400000">
            <a:off x="2686050" y="-666750"/>
            <a:ext cx="3771900" cy="77724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118" name="Google Shape;118;p11"/>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1"/>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1"/>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12"/>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3" name="Google Shape;123;p12"/>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4" name="Google Shape;124;p12"/>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5" name="Google Shape;125;p12"/>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6" name="Google Shape;126;p12"/>
          <p:cNvSpPr txBox="1">
            <a:spLocks noGrp="1"/>
          </p:cNvSpPr>
          <p:nvPr>
            <p:ph type="title"/>
          </p:nvPr>
        </p:nvSpPr>
        <p:spPr>
          <a:xfrm rot="5400000">
            <a:off x="5219965" y="1638301"/>
            <a:ext cx="4876271" cy="20574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2"/>
          <p:cNvSpPr txBox="1">
            <a:spLocks noGrp="1"/>
          </p:cNvSpPr>
          <p:nvPr>
            <p:ph type="body" idx="1"/>
          </p:nvPr>
        </p:nvSpPr>
        <p:spPr>
          <a:xfrm rot="5400000">
            <a:off x="1028965" y="-342900"/>
            <a:ext cx="4876271" cy="60198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128" name="Google Shape;128;p12"/>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2"/>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2"/>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311700" y="494472"/>
            <a:ext cx="8520600" cy="636300"/>
          </a:xfrm>
          <a:prstGeom prst="rect">
            <a:avLst/>
          </a:prstGeom>
        </p:spPr>
        <p:txBody>
          <a:bodyPr spcFirstLastPara="1" wrap="square" lIns="0" tIns="45700" rIns="0" bIns="45700" anchor="ctr" anchorCtr="0">
            <a:norm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13"/>
          <p:cNvSpPr txBox="1">
            <a:spLocks noGrp="1"/>
          </p:cNvSpPr>
          <p:nvPr>
            <p:ph type="body" idx="1"/>
          </p:nvPr>
        </p:nvSpPr>
        <p:spPr>
          <a:xfrm>
            <a:off x="311700" y="1280528"/>
            <a:ext cx="8520600" cy="3795900"/>
          </a:xfrm>
          <a:prstGeom prst="rect">
            <a:avLst/>
          </a:prstGeom>
        </p:spPr>
        <p:txBody>
          <a:bodyPr spcFirstLastPara="1" wrap="square" lIns="0" tIns="45700" rIns="0" bIns="45700" anchor="t" anchorCtr="0">
            <a:noAutofit/>
          </a:bodyPr>
          <a:lstStyle>
            <a:lvl1pPr marL="457200" lvl="0" indent="-336550" rtl="0">
              <a:spcBef>
                <a:spcPts val="700"/>
              </a:spcBef>
              <a:spcAft>
                <a:spcPts val="0"/>
              </a:spcAft>
              <a:buSzPts val="1700"/>
              <a:buChar char="▶"/>
              <a:defRPr/>
            </a:lvl1pPr>
            <a:lvl2pPr marL="914400" lvl="1" indent="-314960" rtl="0">
              <a:spcBef>
                <a:spcPts val="700"/>
              </a:spcBef>
              <a:spcAft>
                <a:spcPts val="0"/>
              </a:spcAft>
              <a:buSzPts val="1360"/>
              <a:buChar char="▶"/>
              <a:defRPr/>
            </a:lvl2pPr>
            <a:lvl3pPr marL="1371600" lvl="2" indent="-304164" rtl="0">
              <a:spcBef>
                <a:spcPts val="700"/>
              </a:spcBef>
              <a:spcAft>
                <a:spcPts val="0"/>
              </a:spcAft>
              <a:buSzPts val="1190"/>
              <a:buChar char="▶"/>
              <a:defRPr/>
            </a:lvl3pPr>
            <a:lvl4pPr marL="1828800" lvl="3" indent="-304164" rtl="0">
              <a:spcBef>
                <a:spcPts val="700"/>
              </a:spcBef>
              <a:spcAft>
                <a:spcPts val="0"/>
              </a:spcAft>
              <a:buSzPts val="1190"/>
              <a:buChar char="▶"/>
              <a:defRPr/>
            </a:lvl4pPr>
            <a:lvl5pPr marL="2286000" lvl="4" indent="-304164" rtl="0">
              <a:spcBef>
                <a:spcPts val="700"/>
              </a:spcBef>
              <a:spcAft>
                <a:spcPts val="0"/>
              </a:spcAft>
              <a:buSzPts val="1190"/>
              <a:buChar char="▶"/>
              <a:defRPr/>
            </a:lvl5pPr>
            <a:lvl6pPr marL="2743200" lvl="5" indent="-304164" rtl="0">
              <a:spcBef>
                <a:spcPts val="700"/>
              </a:spcBef>
              <a:spcAft>
                <a:spcPts val="0"/>
              </a:spcAft>
              <a:buSzPts val="1190"/>
              <a:buChar char="▶"/>
              <a:defRPr/>
            </a:lvl6pPr>
            <a:lvl7pPr marL="3200400" lvl="6" indent="-304164" rtl="0">
              <a:spcBef>
                <a:spcPts val="700"/>
              </a:spcBef>
              <a:spcAft>
                <a:spcPts val="0"/>
              </a:spcAft>
              <a:buSzPts val="1190"/>
              <a:buChar char="▶"/>
              <a:defRPr/>
            </a:lvl7pPr>
            <a:lvl8pPr marL="3657600" lvl="7" indent="-304165" rtl="0">
              <a:spcBef>
                <a:spcPts val="700"/>
              </a:spcBef>
              <a:spcAft>
                <a:spcPts val="0"/>
              </a:spcAft>
              <a:buSzPts val="1190"/>
              <a:buChar char="▶"/>
              <a:defRPr/>
            </a:lvl8pPr>
            <a:lvl9pPr marL="4114800" lvl="8" indent="-304165" rtl="0">
              <a:spcBef>
                <a:spcPts val="700"/>
              </a:spcBef>
              <a:spcAft>
                <a:spcPts val="0"/>
              </a:spcAft>
              <a:buSzPts val="1190"/>
              <a:buChar char="▶"/>
              <a:defRPr/>
            </a:lvl9pPr>
          </a:lstStyle>
          <a:p>
            <a:endParaRPr/>
          </a:p>
        </p:txBody>
      </p:sp>
      <p:sp>
        <p:nvSpPr>
          <p:cNvPr id="134" name="Google Shape;134;p13"/>
          <p:cNvSpPr txBox="1">
            <a:spLocks noGrp="1"/>
          </p:cNvSpPr>
          <p:nvPr>
            <p:ph type="sldNum" idx="12"/>
          </p:nvPr>
        </p:nvSpPr>
        <p:spPr>
          <a:xfrm>
            <a:off x="8472458" y="5181352"/>
            <a:ext cx="548700" cy="437400"/>
          </a:xfrm>
          <a:prstGeom prst="rect">
            <a:avLst/>
          </a:prstGeom>
        </p:spPr>
        <p:txBody>
          <a:bodyPr spcFirstLastPara="1" wrap="square" lIns="0" tIns="4570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9"/>
        <p:cNvGrpSpPr/>
        <p:nvPr/>
      </p:nvGrpSpPr>
      <p:grpSpPr>
        <a:xfrm>
          <a:off x="0" y="0"/>
          <a:ext cx="0" cy="0"/>
          <a:chOff x="0" y="0"/>
          <a:chExt cx="0" cy="0"/>
        </a:xfrm>
      </p:grpSpPr>
      <p:sp>
        <p:nvSpPr>
          <p:cNvPr id="140" name="Google Shape;140;p15"/>
          <p:cNvSpPr txBox="1">
            <a:spLocks noGrp="1"/>
          </p:cNvSpPr>
          <p:nvPr>
            <p:ph type="ctrTitle"/>
          </p:nvPr>
        </p:nvSpPr>
        <p:spPr>
          <a:xfrm>
            <a:off x="311708" y="827306"/>
            <a:ext cx="8520600" cy="2280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1" name="Google Shape;141;p15"/>
          <p:cNvSpPr txBox="1">
            <a:spLocks noGrp="1"/>
          </p:cNvSpPr>
          <p:nvPr>
            <p:ph type="subTitle" idx="1"/>
          </p:nvPr>
        </p:nvSpPr>
        <p:spPr>
          <a:xfrm>
            <a:off x="311700" y="3149028"/>
            <a:ext cx="8520600" cy="880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2" name="Google Shape;142;p1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3"/>
        <p:cNvGrpSpPr/>
        <p:nvPr/>
      </p:nvGrpSpPr>
      <p:grpSpPr>
        <a:xfrm>
          <a:off x="0" y="0"/>
          <a:ext cx="0" cy="0"/>
          <a:chOff x="0" y="0"/>
          <a:chExt cx="0" cy="0"/>
        </a:xfrm>
      </p:grpSpPr>
      <p:sp>
        <p:nvSpPr>
          <p:cNvPr id="144" name="Google Shape;144;p16"/>
          <p:cNvSpPr txBox="1">
            <a:spLocks noGrp="1"/>
          </p:cNvSpPr>
          <p:nvPr>
            <p:ph type="title"/>
          </p:nvPr>
        </p:nvSpPr>
        <p:spPr>
          <a:xfrm>
            <a:off x="311700" y="2389833"/>
            <a:ext cx="8520600" cy="935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5" name="Google Shape;145;p1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6"/>
        <p:cNvGrpSpPr/>
        <p:nvPr/>
      </p:nvGrpSpPr>
      <p:grpSpPr>
        <a:xfrm>
          <a:off x="0" y="0"/>
          <a:ext cx="0" cy="0"/>
          <a:chOff x="0" y="0"/>
          <a:chExt cx="0" cy="0"/>
        </a:xfrm>
      </p:grpSpPr>
      <p:sp>
        <p:nvSpPr>
          <p:cNvPr id="147" name="Google Shape;147;p17"/>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17"/>
          <p:cNvSpPr txBox="1">
            <a:spLocks noGrp="1"/>
          </p:cNvSpPr>
          <p:nvPr>
            <p:ph type="body" idx="1"/>
          </p:nvPr>
        </p:nvSpPr>
        <p:spPr>
          <a:xfrm>
            <a:off x="311700" y="1280528"/>
            <a:ext cx="8520600" cy="3795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9" name="Google Shape;149;p1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 name="Google Shape;152;p18"/>
          <p:cNvSpPr txBox="1">
            <a:spLocks noGrp="1"/>
          </p:cNvSpPr>
          <p:nvPr>
            <p:ph type="body" idx="1"/>
          </p:nvPr>
        </p:nvSpPr>
        <p:spPr>
          <a:xfrm>
            <a:off x="311700" y="1280528"/>
            <a:ext cx="3999900" cy="3795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53" name="Google Shape;153;p18"/>
          <p:cNvSpPr txBox="1">
            <a:spLocks noGrp="1"/>
          </p:cNvSpPr>
          <p:nvPr>
            <p:ph type="body" idx="2"/>
          </p:nvPr>
        </p:nvSpPr>
        <p:spPr>
          <a:xfrm>
            <a:off x="4832400" y="1280528"/>
            <a:ext cx="3999900" cy="3795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54" name="Google Shape;154;p1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7" name="Google Shape;157;p1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311700" y="617333"/>
            <a:ext cx="2808000" cy="839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0" name="Google Shape;160;p20"/>
          <p:cNvSpPr txBox="1">
            <a:spLocks noGrp="1"/>
          </p:cNvSpPr>
          <p:nvPr>
            <p:ph type="body" idx="1"/>
          </p:nvPr>
        </p:nvSpPr>
        <p:spPr>
          <a:xfrm>
            <a:off x="311700" y="1544000"/>
            <a:ext cx="2808000" cy="35328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1" name="Google Shape;161;p2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490250" y="500167"/>
            <a:ext cx="6367800" cy="45453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4" name="Google Shape;164;p2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9" name="Google Shape;29;p3"/>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0" name="Google Shape;30;p3"/>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1" name="Google Shape;31;p3"/>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2" name="Google Shape;32;p3"/>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body" idx="1"/>
          </p:nvPr>
        </p:nvSpPr>
        <p:spPr>
          <a:xfrm>
            <a:off x="685800" y="1333501"/>
            <a:ext cx="7772400" cy="31115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34" name="Google Shape;34;p3"/>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5"/>
        <p:cNvGrpSpPr/>
        <p:nvPr/>
      </p:nvGrpSpPr>
      <p:grpSpPr>
        <a:xfrm>
          <a:off x="0" y="0"/>
          <a:ext cx="0" cy="0"/>
          <a:chOff x="0" y="0"/>
          <a:chExt cx="0" cy="0"/>
        </a:xfrm>
      </p:grpSpPr>
      <p:sp>
        <p:nvSpPr>
          <p:cNvPr id="166" name="Google Shape;166;p22"/>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2"/>
          <p:cNvSpPr txBox="1">
            <a:spLocks noGrp="1"/>
          </p:cNvSpPr>
          <p:nvPr>
            <p:ph type="title"/>
          </p:nvPr>
        </p:nvSpPr>
        <p:spPr>
          <a:xfrm>
            <a:off x="265500" y="1370194"/>
            <a:ext cx="4045200" cy="1647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8" name="Google Shape;168;p22"/>
          <p:cNvSpPr txBox="1">
            <a:spLocks noGrp="1"/>
          </p:cNvSpPr>
          <p:nvPr>
            <p:ph type="subTitle" idx="1"/>
          </p:nvPr>
        </p:nvSpPr>
        <p:spPr>
          <a:xfrm>
            <a:off x="265500" y="3114528"/>
            <a:ext cx="4045200" cy="137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9" name="Google Shape;169;p22"/>
          <p:cNvSpPr txBox="1">
            <a:spLocks noGrp="1"/>
          </p:cNvSpPr>
          <p:nvPr>
            <p:ph type="body" idx="2"/>
          </p:nvPr>
        </p:nvSpPr>
        <p:spPr>
          <a:xfrm>
            <a:off x="4939500" y="804528"/>
            <a:ext cx="3837000" cy="41058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70" name="Google Shape;170;p2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1"/>
        <p:cNvGrpSpPr/>
        <p:nvPr/>
      </p:nvGrpSpPr>
      <p:grpSpPr>
        <a:xfrm>
          <a:off x="0" y="0"/>
          <a:ext cx="0" cy="0"/>
          <a:chOff x="0" y="0"/>
          <a:chExt cx="0" cy="0"/>
        </a:xfrm>
      </p:grpSpPr>
      <p:sp>
        <p:nvSpPr>
          <p:cNvPr id="172" name="Google Shape;172;p23"/>
          <p:cNvSpPr txBox="1">
            <a:spLocks noGrp="1"/>
          </p:cNvSpPr>
          <p:nvPr>
            <p:ph type="body" idx="1"/>
          </p:nvPr>
        </p:nvSpPr>
        <p:spPr>
          <a:xfrm>
            <a:off x="311700" y="4700639"/>
            <a:ext cx="5998800" cy="6723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73" name="Google Shape;173;p2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4"/>
        <p:cNvGrpSpPr/>
        <p:nvPr/>
      </p:nvGrpSpPr>
      <p:grpSpPr>
        <a:xfrm>
          <a:off x="0" y="0"/>
          <a:ext cx="0" cy="0"/>
          <a:chOff x="0" y="0"/>
          <a:chExt cx="0" cy="0"/>
        </a:xfrm>
      </p:grpSpPr>
      <p:sp>
        <p:nvSpPr>
          <p:cNvPr id="175" name="Google Shape;175;p24"/>
          <p:cNvSpPr txBox="1">
            <a:spLocks noGrp="1"/>
          </p:cNvSpPr>
          <p:nvPr>
            <p:ph type="title" hasCustomPrompt="1"/>
          </p:nvPr>
        </p:nvSpPr>
        <p:spPr>
          <a:xfrm>
            <a:off x="311700" y="1229028"/>
            <a:ext cx="8520600" cy="2181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6" name="Google Shape;176;p24"/>
          <p:cNvSpPr txBox="1">
            <a:spLocks noGrp="1"/>
          </p:cNvSpPr>
          <p:nvPr>
            <p:ph type="body" idx="1"/>
          </p:nvPr>
        </p:nvSpPr>
        <p:spPr>
          <a:xfrm>
            <a:off x="311700" y="3502472"/>
            <a:ext cx="8520600" cy="14454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77" name="Google Shape;177;p2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8"/>
        <p:cNvGrpSpPr/>
        <p:nvPr/>
      </p:nvGrpSpPr>
      <p:grpSpPr>
        <a:xfrm>
          <a:off x="0" y="0"/>
          <a:ext cx="0" cy="0"/>
          <a:chOff x="0" y="0"/>
          <a:chExt cx="0" cy="0"/>
        </a:xfrm>
      </p:grpSpPr>
      <p:sp>
        <p:nvSpPr>
          <p:cNvPr id="179" name="Google Shape;179;p2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7"/>
        <p:cNvGrpSpPr/>
        <p:nvPr/>
      </p:nvGrpSpPr>
      <p:grpSpPr>
        <a:xfrm>
          <a:off x="0" y="0"/>
          <a:ext cx="0" cy="0"/>
          <a:chOff x="0" y="0"/>
          <a:chExt cx="0" cy="0"/>
        </a:xfrm>
      </p:grpSpPr>
      <p:sp>
        <p:nvSpPr>
          <p:cNvPr id="188" name="Google Shape;188;p27"/>
          <p:cNvSpPr/>
          <p:nvPr/>
        </p:nvSpPr>
        <p:spPr>
          <a:xfrm>
            <a:off x="0" y="4411663"/>
            <a:ext cx="9135004" cy="1201329"/>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rgbClr val="B9434D"/>
              </a:gs>
              <a:gs pos="83000">
                <a:schemeClr val="accent1"/>
              </a:gs>
              <a:gs pos="100000">
                <a:schemeClr val="accent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89" name="Google Shape;189;p27"/>
          <p:cNvSpPr/>
          <p:nvPr/>
        </p:nvSpPr>
        <p:spPr>
          <a:xfrm>
            <a:off x="-76" y="4411265"/>
            <a:ext cx="9135004" cy="1201329"/>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3D161A">
                  <a:alpha val="0"/>
                </a:srgbClr>
              </a:gs>
              <a:gs pos="41000">
                <a:srgbClr val="3D161A">
                  <a:alpha val="0"/>
                </a:srgbClr>
              </a:gs>
              <a:gs pos="57000">
                <a:srgbClr val="D37E88"/>
              </a:gs>
              <a:gs pos="100000">
                <a:srgbClr val="3D161A">
                  <a:alpha val="0"/>
                </a:srgbClr>
              </a:gs>
            </a:gsLst>
            <a:lin ang="59999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90" name="Google Shape;190;p27"/>
          <p:cNvSpPr/>
          <p:nvPr/>
        </p:nvSpPr>
        <p:spPr>
          <a:xfrm>
            <a:off x="0" y="4621213"/>
            <a:ext cx="9140655" cy="1094279"/>
          </a:xfrm>
          <a:custGeom>
            <a:avLst/>
            <a:gdLst/>
            <a:ahLst/>
            <a:cxnLst/>
            <a:rect l="l" t="t" r="r" b="b"/>
            <a:pathLst>
              <a:path w="9117860" h="1314449" extrusionOk="0">
                <a:moveTo>
                  <a:pt x="0" y="130968"/>
                </a:moveTo>
                <a:lnTo>
                  <a:pt x="6305550" y="1197768"/>
                </a:lnTo>
                <a:lnTo>
                  <a:pt x="9113111" y="0"/>
                </a:lnTo>
                <a:lnTo>
                  <a:pt x="9117860" y="1314449"/>
                </a:lnTo>
                <a:lnTo>
                  <a:pt x="0" y="1312068"/>
                </a:lnTo>
                <a:lnTo>
                  <a:pt x="0" y="130968"/>
                </a:lnTo>
                <a:close/>
              </a:path>
            </a:pathLst>
          </a:custGeom>
          <a:gradFill>
            <a:gsLst>
              <a:gs pos="0">
                <a:srgbClr val="C1EAFF"/>
              </a:gs>
              <a:gs pos="50000">
                <a:schemeClr val="accent3"/>
              </a:gs>
              <a:gs pos="100000">
                <a:srgbClr val="A3E0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91" name="Google Shape;191;p27"/>
          <p:cNvSpPr/>
          <p:nvPr/>
        </p:nvSpPr>
        <p:spPr>
          <a:xfrm>
            <a:off x="0" y="4384675"/>
            <a:ext cx="9144000" cy="63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92" name="Google Shape;192;p27"/>
          <p:cNvSpPr/>
          <p:nvPr/>
        </p:nvSpPr>
        <p:spPr>
          <a:xfrm>
            <a:off x="0" y="4586288"/>
            <a:ext cx="9144066" cy="1058232"/>
          </a:xfrm>
          <a:custGeom>
            <a:avLst/>
            <a:gdLst/>
            <a:ahLst/>
            <a:cxnLst/>
            <a:rect l="l" t="t" r="r" b="b"/>
            <a:pathLst>
              <a:path w="9144066" h="1271150" extrusionOk="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93" name="Google Shape;193;p27"/>
          <p:cNvSpPr txBox="1">
            <a:spLocks noGrp="1"/>
          </p:cNvSpPr>
          <p:nvPr>
            <p:ph type="ctrTitle"/>
          </p:nvPr>
        </p:nvSpPr>
        <p:spPr>
          <a:xfrm>
            <a:off x="4572000" y="1397000"/>
            <a:ext cx="3886200" cy="1269900"/>
          </a:xfrm>
          <a:prstGeom prst="rect">
            <a:avLst/>
          </a:prstGeom>
          <a:noFill/>
          <a:ln>
            <a:noFill/>
          </a:ln>
        </p:spPr>
        <p:txBody>
          <a:bodyPr spcFirstLastPara="1" wrap="square" lIns="0" tIns="45700" rIns="0" bIns="45700" anchor="b"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4" name="Google Shape;194;p27"/>
          <p:cNvSpPr txBox="1">
            <a:spLocks noGrp="1"/>
          </p:cNvSpPr>
          <p:nvPr>
            <p:ph type="subTitle" idx="1"/>
          </p:nvPr>
        </p:nvSpPr>
        <p:spPr>
          <a:xfrm>
            <a:off x="4572000" y="2669645"/>
            <a:ext cx="3886200" cy="1521300"/>
          </a:xfrm>
          <a:prstGeom prst="rect">
            <a:avLst/>
          </a:prstGeom>
          <a:noFill/>
          <a:ln>
            <a:noFill/>
          </a:ln>
        </p:spPr>
        <p:txBody>
          <a:bodyPr spcFirstLastPara="1" wrap="square" lIns="0" tIns="45700" rIns="0" bIns="45700" anchor="t" anchorCtr="0">
            <a:normAutofit/>
          </a:bodyPr>
          <a:lstStyle>
            <a:lvl1pPr lvl="0" algn="l" rtl="0">
              <a:spcBef>
                <a:spcPts val="700"/>
              </a:spcBef>
              <a:spcAft>
                <a:spcPts val="0"/>
              </a:spcAft>
              <a:buSzPts val="1700"/>
              <a:buNone/>
              <a:defRPr sz="2000">
                <a:solidFill>
                  <a:schemeClr val="lt2"/>
                </a:solidFill>
                <a:latin typeface="Gill Sans"/>
                <a:ea typeface="Gill Sans"/>
                <a:cs typeface="Gill Sans"/>
                <a:sym typeface="Gill Sans"/>
              </a:defRPr>
            </a:lvl1pPr>
            <a:lvl2pPr lvl="1" algn="ctr" rtl="0">
              <a:spcBef>
                <a:spcPts val="700"/>
              </a:spcBef>
              <a:spcAft>
                <a:spcPts val="0"/>
              </a:spcAft>
              <a:buSzPts val="1360"/>
              <a:buNone/>
              <a:defRPr>
                <a:solidFill>
                  <a:schemeClr val="lt1"/>
                </a:solidFill>
              </a:defRPr>
            </a:lvl2pPr>
            <a:lvl3pPr lvl="2" algn="ctr" rtl="0">
              <a:spcBef>
                <a:spcPts val="700"/>
              </a:spcBef>
              <a:spcAft>
                <a:spcPts val="0"/>
              </a:spcAft>
              <a:buSzPts val="1190"/>
              <a:buNone/>
              <a:defRPr>
                <a:solidFill>
                  <a:schemeClr val="lt1"/>
                </a:solidFill>
              </a:defRPr>
            </a:lvl3pPr>
            <a:lvl4pPr lvl="3" algn="ctr" rtl="0">
              <a:spcBef>
                <a:spcPts val="700"/>
              </a:spcBef>
              <a:spcAft>
                <a:spcPts val="0"/>
              </a:spcAft>
              <a:buSzPts val="1190"/>
              <a:buNone/>
              <a:defRPr>
                <a:solidFill>
                  <a:schemeClr val="lt1"/>
                </a:solidFill>
              </a:defRPr>
            </a:lvl4pPr>
            <a:lvl5pPr lvl="4" algn="ctr" rtl="0">
              <a:spcBef>
                <a:spcPts val="700"/>
              </a:spcBef>
              <a:spcAft>
                <a:spcPts val="0"/>
              </a:spcAft>
              <a:buSzPts val="1190"/>
              <a:buNone/>
              <a:defRPr>
                <a:solidFill>
                  <a:schemeClr val="lt1"/>
                </a:solidFill>
              </a:defRPr>
            </a:lvl5pPr>
            <a:lvl6pPr lvl="5" algn="ctr" rtl="0">
              <a:lnSpc>
                <a:spcPct val="100000"/>
              </a:lnSpc>
              <a:spcBef>
                <a:spcPts val="700"/>
              </a:spcBef>
              <a:spcAft>
                <a:spcPts val="0"/>
              </a:spcAft>
              <a:buSzPts val="1190"/>
              <a:buNone/>
              <a:defRPr>
                <a:solidFill>
                  <a:schemeClr val="lt1"/>
                </a:solidFill>
              </a:defRPr>
            </a:lvl6pPr>
            <a:lvl7pPr lvl="6" algn="ctr" rtl="0">
              <a:lnSpc>
                <a:spcPct val="100000"/>
              </a:lnSpc>
              <a:spcBef>
                <a:spcPts val="700"/>
              </a:spcBef>
              <a:spcAft>
                <a:spcPts val="0"/>
              </a:spcAft>
              <a:buSzPts val="1190"/>
              <a:buNone/>
              <a:defRPr>
                <a:solidFill>
                  <a:schemeClr val="lt1"/>
                </a:solidFill>
              </a:defRPr>
            </a:lvl7pPr>
            <a:lvl8pPr lvl="7" algn="ctr" rtl="0">
              <a:lnSpc>
                <a:spcPct val="100000"/>
              </a:lnSpc>
              <a:spcBef>
                <a:spcPts val="700"/>
              </a:spcBef>
              <a:spcAft>
                <a:spcPts val="0"/>
              </a:spcAft>
              <a:buSzPts val="1190"/>
              <a:buNone/>
              <a:defRPr>
                <a:solidFill>
                  <a:schemeClr val="lt1"/>
                </a:solidFill>
              </a:defRPr>
            </a:lvl8pPr>
            <a:lvl9pPr lvl="8" algn="ctr" rtl="0">
              <a:lnSpc>
                <a:spcPct val="100000"/>
              </a:lnSpc>
              <a:spcBef>
                <a:spcPts val="700"/>
              </a:spcBef>
              <a:spcAft>
                <a:spcPts val="0"/>
              </a:spcAft>
              <a:buSzPts val="1190"/>
              <a:buNone/>
              <a:defRPr>
                <a:solidFill>
                  <a:schemeClr val="lt1"/>
                </a:solidFill>
              </a:defRPr>
            </a:lvl9pPr>
          </a:lstStyle>
          <a:p>
            <a:endParaRPr/>
          </a:p>
        </p:txBody>
      </p:sp>
      <p:sp>
        <p:nvSpPr>
          <p:cNvPr id="195" name="Google Shape;195;p27"/>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p27"/>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7" name="Google Shape;197;p27"/>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rmAutofit/>
          </a:bodyPr>
          <a:lstStyle>
            <a:lvl1pPr marL="0" marR="0" lvl="0"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8"/>
        <p:cNvGrpSpPr/>
        <p:nvPr/>
      </p:nvGrpSpPr>
      <p:grpSpPr>
        <a:xfrm>
          <a:off x="0" y="0"/>
          <a:ext cx="0" cy="0"/>
          <a:chOff x="0" y="0"/>
          <a:chExt cx="0" cy="0"/>
        </a:xfrm>
      </p:grpSpPr>
      <p:sp>
        <p:nvSpPr>
          <p:cNvPr id="199" name="Google Shape;199;p28"/>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00" name="Google Shape;200;p28"/>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01" name="Google Shape;201;p28"/>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02" name="Google Shape;202;p28"/>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03" name="Google Shape;203;p28"/>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4" name="Google Shape;204;p28"/>
          <p:cNvSpPr txBox="1">
            <a:spLocks noGrp="1"/>
          </p:cNvSpPr>
          <p:nvPr>
            <p:ph type="body" idx="1"/>
          </p:nvPr>
        </p:nvSpPr>
        <p:spPr>
          <a:xfrm>
            <a:off x="685800" y="1333501"/>
            <a:ext cx="7772400" cy="31116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05" name="Google Shape;205;p28"/>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6" name="Google Shape;206;p28"/>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7" name="Google Shape;207;p28"/>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8"/>
        <p:cNvGrpSpPr/>
        <p:nvPr/>
      </p:nvGrpSpPr>
      <p:grpSpPr>
        <a:xfrm>
          <a:off x="0" y="0"/>
          <a:ext cx="0" cy="0"/>
          <a:chOff x="0" y="0"/>
          <a:chExt cx="0" cy="0"/>
        </a:xfrm>
      </p:grpSpPr>
      <p:sp>
        <p:nvSpPr>
          <p:cNvPr id="209" name="Google Shape;209;p29"/>
          <p:cNvSpPr/>
          <p:nvPr/>
        </p:nvSpPr>
        <p:spPr>
          <a:xfrm>
            <a:off x="0" y="4621213"/>
            <a:ext cx="9140655" cy="1094279"/>
          </a:xfrm>
          <a:custGeom>
            <a:avLst/>
            <a:gdLst/>
            <a:ahLst/>
            <a:cxnLst/>
            <a:rect l="l" t="t" r="r" b="b"/>
            <a:pathLst>
              <a:path w="9117860" h="1314449" extrusionOk="0">
                <a:moveTo>
                  <a:pt x="0" y="130968"/>
                </a:moveTo>
                <a:lnTo>
                  <a:pt x="6305550" y="1197768"/>
                </a:lnTo>
                <a:lnTo>
                  <a:pt x="9113111" y="0"/>
                </a:lnTo>
                <a:lnTo>
                  <a:pt x="9117860" y="1314449"/>
                </a:lnTo>
                <a:lnTo>
                  <a:pt x="0" y="1312068"/>
                </a:lnTo>
                <a:lnTo>
                  <a:pt x="0" y="130968"/>
                </a:lnTo>
                <a:close/>
              </a:path>
            </a:pathLst>
          </a:custGeom>
          <a:gradFill>
            <a:gsLst>
              <a:gs pos="0">
                <a:srgbClr val="D37E88"/>
              </a:gs>
              <a:gs pos="50000">
                <a:schemeClr val="accent1"/>
              </a:gs>
              <a:gs pos="100000">
                <a:srgbClr val="B9434D"/>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0" name="Google Shape;210;p29"/>
          <p:cNvSpPr/>
          <p:nvPr/>
        </p:nvSpPr>
        <p:spPr>
          <a:xfrm>
            <a:off x="0" y="4411663"/>
            <a:ext cx="9135004" cy="1201329"/>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1" name="Google Shape;211;p29"/>
          <p:cNvSpPr/>
          <p:nvPr/>
        </p:nvSpPr>
        <p:spPr>
          <a:xfrm>
            <a:off x="-76" y="4411265"/>
            <a:ext cx="9135004" cy="1201329"/>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alpha val="0"/>
                </a:srgbClr>
              </a:gs>
              <a:gs pos="41000">
                <a:srgbClr val="000000">
                  <a:alpha val="0"/>
                </a:srgbClr>
              </a:gs>
              <a:gs pos="57000">
                <a:srgbClr val="4D4D4D"/>
              </a:gs>
              <a:gs pos="100000">
                <a:srgbClr val="000000">
                  <a:alpha val="0"/>
                </a:srgbClr>
              </a:gs>
            </a:gsLst>
            <a:lin ang="59999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2" name="Google Shape;212;p29"/>
          <p:cNvSpPr/>
          <p:nvPr/>
        </p:nvSpPr>
        <p:spPr>
          <a:xfrm>
            <a:off x="0" y="4384675"/>
            <a:ext cx="9144000" cy="63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3" name="Google Shape;213;p29"/>
          <p:cNvSpPr/>
          <p:nvPr/>
        </p:nvSpPr>
        <p:spPr>
          <a:xfrm>
            <a:off x="0" y="4586288"/>
            <a:ext cx="9144066" cy="1058232"/>
          </a:xfrm>
          <a:custGeom>
            <a:avLst/>
            <a:gdLst/>
            <a:ahLst/>
            <a:cxnLst/>
            <a:rect l="l" t="t" r="r" b="b"/>
            <a:pathLst>
              <a:path w="9144066" h="1271150" extrusionOk="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4" name="Google Shape;214;p29"/>
          <p:cNvSpPr txBox="1">
            <a:spLocks noGrp="1"/>
          </p:cNvSpPr>
          <p:nvPr>
            <p:ph type="title"/>
          </p:nvPr>
        </p:nvSpPr>
        <p:spPr>
          <a:xfrm>
            <a:off x="722313" y="3028156"/>
            <a:ext cx="7772400" cy="1135200"/>
          </a:xfrm>
          <a:prstGeom prst="rect">
            <a:avLst/>
          </a:prstGeom>
          <a:noFill/>
          <a:ln>
            <a:noFill/>
          </a:ln>
        </p:spPr>
        <p:txBody>
          <a:bodyPr spcFirstLastPara="1" wrap="square" lIns="0" tIns="45700" rIns="0" bIns="45700" anchor="t" anchorCtr="0">
            <a:normAutofit/>
          </a:bodyPr>
          <a:lstStyle>
            <a:lvl1pPr lvl="0" algn="l" rtl="0">
              <a:spcBef>
                <a:spcPts val="0"/>
              </a:spcBef>
              <a:spcAft>
                <a:spcPts val="0"/>
              </a:spcAft>
              <a:buSzPts val="1400"/>
              <a:buNone/>
              <a:defRPr sz="4000" b="0" i="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5" name="Google Shape;215;p29"/>
          <p:cNvSpPr txBox="1">
            <a:spLocks noGrp="1"/>
          </p:cNvSpPr>
          <p:nvPr>
            <p:ph type="body" idx="1"/>
          </p:nvPr>
        </p:nvSpPr>
        <p:spPr>
          <a:xfrm>
            <a:off x="722313" y="1778000"/>
            <a:ext cx="7772400" cy="1250100"/>
          </a:xfrm>
          <a:prstGeom prst="rect">
            <a:avLst/>
          </a:prstGeom>
          <a:noFill/>
          <a:ln>
            <a:noFill/>
          </a:ln>
        </p:spPr>
        <p:txBody>
          <a:bodyPr spcFirstLastPara="1" wrap="square" lIns="0" tIns="45700" rIns="0" bIns="45700" anchor="b" anchorCtr="0">
            <a:noAutofit/>
          </a:bodyPr>
          <a:lstStyle>
            <a:lvl1pPr marL="457200" lvl="0" indent="-228600" algn="l" rtl="0">
              <a:spcBef>
                <a:spcPts val="700"/>
              </a:spcBef>
              <a:spcAft>
                <a:spcPts val="0"/>
              </a:spcAft>
              <a:buSzPts val="1700"/>
              <a:buNone/>
              <a:defRPr sz="2000">
                <a:solidFill>
                  <a:schemeClr val="lt2"/>
                </a:solidFill>
                <a:latin typeface="Gill Sans"/>
                <a:ea typeface="Gill Sans"/>
                <a:cs typeface="Gill Sans"/>
                <a:sym typeface="Gill Sans"/>
              </a:defRPr>
            </a:lvl1pPr>
            <a:lvl2pPr marL="914400" lvl="1" indent="-228600" algn="l" rtl="0">
              <a:spcBef>
                <a:spcPts val="700"/>
              </a:spcBef>
              <a:spcAft>
                <a:spcPts val="0"/>
              </a:spcAft>
              <a:buSzPts val="1530"/>
              <a:buNone/>
              <a:defRPr sz="1800">
                <a:solidFill>
                  <a:schemeClr val="lt1"/>
                </a:solidFill>
              </a:defRPr>
            </a:lvl2pPr>
            <a:lvl3pPr marL="1371600" lvl="2" indent="-228600" algn="l" rtl="0">
              <a:spcBef>
                <a:spcPts val="700"/>
              </a:spcBef>
              <a:spcAft>
                <a:spcPts val="0"/>
              </a:spcAft>
              <a:buSzPts val="1360"/>
              <a:buNone/>
              <a:defRPr sz="1600">
                <a:solidFill>
                  <a:schemeClr val="lt1"/>
                </a:solidFill>
              </a:defRPr>
            </a:lvl3pPr>
            <a:lvl4pPr marL="1828800" lvl="3" indent="-228600" algn="l" rtl="0">
              <a:spcBef>
                <a:spcPts val="700"/>
              </a:spcBef>
              <a:spcAft>
                <a:spcPts val="0"/>
              </a:spcAft>
              <a:buSzPts val="1190"/>
              <a:buNone/>
              <a:defRPr sz="1400">
                <a:solidFill>
                  <a:schemeClr val="lt1"/>
                </a:solidFill>
              </a:defRPr>
            </a:lvl4pPr>
            <a:lvl5pPr marL="2286000" lvl="4" indent="-228600" algn="l" rtl="0">
              <a:spcBef>
                <a:spcPts val="700"/>
              </a:spcBef>
              <a:spcAft>
                <a:spcPts val="0"/>
              </a:spcAft>
              <a:buSzPts val="1190"/>
              <a:buNone/>
              <a:defRPr sz="1400">
                <a:solidFill>
                  <a:schemeClr val="lt1"/>
                </a:solidFill>
              </a:defRPr>
            </a:lvl5pPr>
            <a:lvl6pPr marL="2743200" lvl="5" indent="-228600" algn="l" rtl="0">
              <a:lnSpc>
                <a:spcPct val="100000"/>
              </a:lnSpc>
              <a:spcBef>
                <a:spcPts val="700"/>
              </a:spcBef>
              <a:spcAft>
                <a:spcPts val="0"/>
              </a:spcAft>
              <a:buSzPts val="1190"/>
              <a:buNone/>
              <a:defRPr sz="1400">
                <a:solidFill>
                  <a:schemeClr val="lt1"/>
                </a:solidFill>
              </a:defRPr>
            </a:lvl6pPr>
            <a:lvl7pPr marL="3200400" lvl="6" indent="-228600" algn="l" rtl="0">
              <a:lnSpc>
                <a:spcPct val="100000"/>
              </a:lnSpc>
              <a:spcBef>
                <a:spcPts val="700"/>
              </a:spcBef>
              <a:spcAft>
                <a:spcPts val="0"/>
              </a:spcAft>
              <a:buSzPts val="1190"/>
              <a:buNone/>
              <a:defRPr sz="1400">
                <a:solidFill>
                  <a:schemeClr val="lt1"/>
                </a:solidFill>
              </a:defRPr>
            </a:lvl7pPr>
            <a:lvl8pPr marL="3657600" lvl="7" indent="-228600" algn="l" rtl="0">
              <a:lnSpc>
                <a:spcPct val="100000"/>
              </a:lnSpc>
              <a:spcBef>
                <a:spcPts val="700"/>
              </a:spcBef>
              <a:spcAft>
                <a:spcPts val="0"/>
              </a:spcAft>
              <a:buSzPts val="1190"/>
              <a:buNone/>
              <a:defRPr sz="1400">
                <a:solidFill>
                  <a:schemeClr val="lt1"/>
                </a:solidFill>
              </a:defRPr>
            </a:lvl8pPr>
            <a:lvl9pPr marL="4114800" lvl="8" indent="-228600" algn="l" rtl="0">
              <a:lnSpc>
                <a:spcPct val="100000"/>
              </a:lnSpc>
              <a:spcBef>
                <a:spcPts val="700"/>
              </a:spcBef>
              <a:spcAft>
                <a:spcPts val="0"/>
              </a:spcAft>
              <a:buSzPts val="1190"/>
              <a:buNone/>
              <a:defRPr sz="1400">
                <a:solidFill>
                  <a:schemeClr val="lt1"/>
                </a:solidFill>
              </a:defRPr>
            </a:lvl9pPr>
          </a:lstStyle>
          <a:p>
            <a:endParaRPr/>
          </a:p>
        </p:txBody>
      </p:sp>
      <p:sp>
        <p:nvSpPr>
          <p:cNvPr id="216" name="Google Shape;216;p29"/>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p29"/>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p29"/>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9"/>
        <p:cNvGrpSpPr/>
        <p:nvPr/>
      </p:nvGrpSpPr>
      <p:grpSpPr>
        <a:xfrm>
          <a:off x="0" y="0"/>
          <a:ext cx="0" cy="0"/>
          <a:chOff x="0" y="0"/>
          <a:chExt cx="0" cy="0"/>
        </a:xfrm>
      </p:grpSpPr>
      <p:sp>
        <p:nvSpPr>
          <p:cNvPr id="220" name="Google Shape;220;p30"/>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1" name="Google Shape;221;p30"/>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2" name="Google Shape;222;p30"/>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3" name="Google Shape;223;p30"/>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4" name="Google Shape;224;p30"/>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5" name="Google Shape;225;p30"/>
          <p:cNvSpPr txBox="1">
            <a:spLocks noGrp="1"/>
          </p:cNvSpPr>
          <p:nvPr>
            <p:ph type="body" idx="1"/>
          </p:nvPr>
        </p:nvSpPr>
        <p:spPr>
          <a:xfrm>
            <a:off x="685800" y="1280160"/>
            <a:ext cx="3657600" cy="32310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26" name="Google Shape;226;p30"/>
          <p:cNvSpPr txBox="1">
            <a:spLocks noGrp="1"/>
          </p:cNvSpPr>
          <p:nvPr>
            <p:ph type="body" idx="2"/>
          </p:nvPr>
        </p:nvSpPr>
        <p:spPr>
          <a:xfrm>
            <a:off x="4800600" y="1280160"/>
            <a:ext cx="3657600" cy="32310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27" name="Google Shape;227;p30"/>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8" name="Google Shape;228;p30"/>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9" name="Google Shape;229;p30"/>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30"/>
        <p:cNvGrpSpPr/>
        <p:nvPr/>
      </p:nvGrpSpPr>
      <p:grpSpPr>
        <a:xfrm>
          <a:off x="0" y="0"/>
          <a:ext cx="0" cy="0"/>
          <a:chOff x="0" y="0"/>
          <a:chExt cx="0" cy="0"/>
        </a:xfrm>
      </p:grpSpPr>
      <p:sp>
        <p:nvSpPr>
          <p:cNvPr id="231" name="Google Shape;231;p31"/>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1"/>
              </a:gs>
              <a:gs pos="28000">
                <a:schemeClr val="accent1"/>
              </a:gs>
              <a:gs pos="40000">
                <a:srgbClr val="D37E88"/>
              </a:gs>
              <a:gs pos="48000">
                <a:schemeClr val="accent1"/>
              </a:gs>
              <a:gs pos="100000">
                <a:schemeClr val="accent1"/>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2" name="Google Shape;232;p31"/>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3"/>
              </a:gs>
              <a:gs pos="52000">
                <a:srgbClr val="C1EAFF"/>
              </a:gs>
              <a:gs pos="66000">
                <a:schemeClr val="accent3"/>
              </a:gs>
              <a:gs pos="100000">
                <a:schemeClr val="accent3"/>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3" name="Google Shape;233;p31"/>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4" name="Google Shape;234;p31"/>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5" name="Google Shape;235;p31"/>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6" name="Google Shape;236;p31"/>
          <p:cNvSpPr txBox="1">
            <a:spLocks noGrp="1"/>
          </p:cNvSpPr>
          <p:nvPr>
            <p:ph type="body" idx="1"/>
          </p:nvPr>
        </p:nvSpPr>
        <p:spPr>
          <a:xfrm>
            <a:off x="685800" y="1279261"/>
            <a:ext cx="3657600" cy="533100"/>
          </a:xfrm>
          <a:prstGeom prst="rect">
            <a:avLst/>
          </a:prstGeom>
          <a:noFill/>
          <a:ln>
            <a:noFill/>
          </a:ln>
        </p:spPr>
        <p:txBody>
          <a:bodyPr spcFirstLastPara="1" wrap="square" lIns="0" tIns="45700" rIns="0" bIns="45700" anchor="b" anchorCtr="0">
            <a:normAutofit/>
          </a:bodyPr>
          <a:lstStyle>
            <a:lvl1pPr marL="457200" lvl="0" indent="-228600" algn="l" rtl="0">
              <a:spcBef>
                <a:spcPts val="700"/>
              </a:spcBef>
              <a:spcAft>
                <a:spcPts val="0"/>
              </a:spcAft>
              <a:buSzPts val="1700"/>
              <a:buNone/>
              <a:defRPr sz="2000" b="0">
                <a:solidFill>
                  <a:schemeClr val="lt2"/>
                </a:solidFill>
                <a:latin typeface="Gill Sans"/>
                <a:ea typeface="Gill Sans"/>
                <a:cs typeface="Gill Sans"/>
                <a:sym typeface="Gill Sans"/>
              </a:defRPr>
            </a:lvl1pPr>
            <a:lvl2pPr marL="914400" lvl="1" indent="-228600" algn="l" rtl="0">
              <a:spcBef>
                <a:spcPts val="700"/>
              </a:spcBef>
              <a:spcAft>
                <a:spcPts val="0"/>
              </a:spcAft>
              <a:buSzPts val="1700"/>
              <a:buNone/>
              <a:defRPr sz="2000" b="1"/>
            </a:lvl2pPr>
            <a:lvl3pPr marL="1371600" lvl="2" indent="-228600" algn="l" rtl="0">
              <a:spcBef>
                <a:spcPts val="700"/>
              </a:spcBef>
              <a:spcAft>
                <a:spcPts val="0"/>
              </a:spcAft>
              <a:buSzPts val="1530"/>
              <a:buNone/>
              <a:defRPr sz="1800" b="1"/>
            </a:lvl3pPr>
            <a:lvl4pPr marL="1828800" lvl="3" indent="-228600" algn="l" rtl="0">
              <a:spcBef>
                <a:spcPts val="700"/>
              </a:spcBef>
              <a:spcAft>
                <a:spcPts val="0"/>
              </a:spcAft>
              <a:buSzPts val="1360"/>
              <a:buNone/>
              <a:defRPr sz="1600" b="1"/>
            </a:lvl4pPr>
            <a:lvl5pPr marL="2286000" lvl="4" indent="-228600" algn="l" rtl="0">
              <a:spcBef>
                <a:spcPts val="700"/>
              </a:spcBef>
              <a:spcAft>
                <a:spcPts val="0"/>
              </a:spcAft>
              <a:buSzPts val="1360"/>
              <a:buNone/>
              <a:defRPr sz="1600" b="1"/>
            </a:lvl5pPr>
            <a:lvl6pPr marL="2743200" lvl="5" indent="-228600" algn="l" rtl="0">
              <a:lnSpc>
                <a:spcPct val="100000"/>
              </a:lnSpc>
              <a:spcBef>
                <a:spcPts val="700"/>
              </a:spcBef>
              <a:spcAft>
                <a:spcPts val="0"/>
              </a:spcAft>
              <a:buSzPts val="1360"/>
              <a:buNone/>
              <a:defRPr sz="1600" b="1"/>
            </a:lvl6pPr>
            <a:lvl7pPr marL="3200400" lvl="6" indent="-228600" algn="l" rtl="0">
              <a:lnSpc>
                <a:spcPct val="100000"/>
              </a:lnSpc>
              <a:spcBef>
                <a:spcPts val="700"/>
              </a:spcBef>
              <a:spcAft>
                <a:spcPts val="0"/>
              </a:spcAft>
              <a:buSzPts val="1360"/>
              <a:buNone/>
              <a:defRPr sz="1600" b="1"/>
            </a:lvl7pPr>
            <a:lvl8pPr marL="3657600" lvl="7" indent="-228600" algn="l" rtl="0">
              <a:lnSpc>
                <a:spcPct val="100000"/>
              </a:lnSpc>
              <a:spcBef>
                <a:spcPts val="700"/>
              </a:spcBef>
              <a:spcAft>
                <a:spcPts val="0"/>
              </a:spcAft>
              <a:buSzPts val="1360"/>
              <a:buNone/>
              <a:defRPr sz="1600" b="1"/>
            </a:lvl8pPr>
            <a:lvl9pPr marL="4114800" lvl="8" indent="-228600" algn="l" rtl="0">
              <a:lnSpc>
                <a:spcPct val="100000"/>
              </a:lnSpc>
              <a:spcBef>
                <a:spcPts val="700"/>
              </a:spcBef>
              <a:spcAft>
                <a:spcPts val="0"/>
              </a:spcAft>
              <a:buSzPts val="1360"/>
              <a:buNone/>
              <a:defRPr sz="1600" b="1"/>
            </a:lvl9pPr>
          </a:lstStyle>
          <a:p>
            <a:endParaRPr/>
          </a:p>
        </p:txBody>
      </p:sp>
      <p:sp>
        <p:nvSpPr>
          <p:cNvPr id="237" name="Google Shape;237;p31"/>
          <p:cNvSpPr txBox="1">
            <a:spLocks noGrp="1"/>
          </p:cNvSpPr>
          <p:nvPr>
            <p:ph type="body" idx="2"/>
          </p:nvPr>
        </p:nvSpPr>
        <p:spPr>
          <a:xfrm>
            <a:off x="4800600" y="1279261"/>
            <a:ext cx="3657600" cy="533100"/>
          </a:xfrm>
          <a:prstGeom prst="rect">
            <a:avLst/>
          </a:prstGeom>
          <a:noFill/>
          <a:ln>
            <a:noFill/>
          </a:ln>
        </p:spPr>
        <p:txBody>
          <a:bodyPr spcFirstLastPara="1" wrap="square" lIns="0" tIns="45700" rIns="0" bIns="45700" anchor="b" anchorCtr="0">
            <a:normAutofit/>
          </a:bodyPr>
          <a:lstStyle>
            <a:lvl1pPr marL="457200" lvl="0" indent="-228600" algn="l" rtl="0">
              <a:spcBef>
                <a:spcPts val="700"/>
              </a:spcBef>
              <a:spcAft>
                <a:spcPts val="0"/>
              </a:spcAft>
              <a:buSzPts val="1700"/>
              <a:buNone/>
              <a:defRPr sz="2000" b="0">
                <a:solidFill>
                  <a:schemeClr val="lt2"/>
                </a:solidFill>
                <a:latin typeface="Gill Sans"/>
                <a:ea typeface="Gill Sans"/>
                <a:cs typeface="Gill Sans"/>
                <a:sym typeface="Gill Sans"/>
              </a:defRPr>
            </a:lvl1pPr>
            <a:lvl2pPr marL="914400" lvl="1" indent="-228600" algn="l" rtl="0">
              <a:spcBef>
                <a:spcPts val="700"/>
              </a:spcBef>
              <a:spcAft>
                <a:spcPts val="0"/>
              </a:spcAft>
              <a:buSzPts val="1700"/>
              <a:buNone/>
              <a:defRPr sz="2000" b="1"/>
            </a:lvl2pPr>
            <a:lvl3pPr marL="1371600" lvl="2" indent="-228600" algn="l" rtl="0">
              <a:spcBef>
                <a:spcPts val="700"/>
              </a:spcBef>
              <a:spcAft>
                <a:spcPts val="0"/>
              </a:spcAft>
              <a:buSzPts val="1530"/>
              <a:buNone/>
              <a:defRPr sz="1800" b="1"/>
            </a:lvl3pPr>
            <a:lvl4pPr marL="1828800" lvl="3" indent="-228600" algn="l" rtl="0">
              <a:spcBef>
                <a:spcPts val="700"/>
              </a:spcBef>
              <a:spcAft>
                <a:spcPts val="0"/>
              </a:spcAft>
              <a:buSzPts val="1360"/>
              <a:buNone/>
              <a:defRPr sz="1600" b="1"/>
            </a:lvl4pPr>
            <a:lvl5pPr marL="2286000" lvl="4" indent="-228600" algn="l" rtl="0">
              <a:spcBef>
                <a:spcPts val="700"/>
              </a:spcBef>
              <a:spcAft>
                <a:spcPts val="0"/>
              </a:spcAft>
              <a:buSzPts val="1360"/>
              <a:buNone/>
              <a:defRPr sz="1600" b="1"/>
            </a:lvl5pPr>
            <a:lvl6pPr marL="2743200" lvl="5" indent="-228600" algn="l" rtl="0">
              <a:lnSpc>
                <a:spcPct val="100000"/>
              </a:lnSpc>
              <a:spcBef>
                <a:spcPts val="700"/>
              </a:spcBef>
              <a:spcAft>
                <a:spcPts val="0"/>
              </a:spcAft>
              <a:buSzPts val="1360"/>
              <a:buNone/>
              <a:defRPr sz="1600" b="1"/>
            </a:lvl6pPr>
            <a:lvl7pPr marL="3200400" lvl="6" indent="-228600" algn="l" rtl="0">
              <a:lnSpc>
                <a:spcPct val="100000"/>
              </a:lnSpc>
              <a:spcBef>
                <a:spcPts val="700"/>
              </a:spcBef>
              <a:spcAft>
                <a:spcPts val="0"/>
              </a:spcAft>
              <a:buSzPts val="1360"/>
              <a:buNone/>
              <a:defRPr sz="1600" b="1"/>
            </a:lvl7pPr>
            <a:lvl8pPr marL="3657600" lvl="7" indent="-228600" algn="l" rtl="0">
              <a:lnSpc>
                <a:spcPct val="100000"/>
              </a:lnSpc>
              <a:spcBef>
                <a:spcPts val="700"/>
              </a:spcBef>
              <a:spcAft>
                <a:spcPts val="0"/>
              </a:spcAft>
              <a:buSzPts val="1360"/>
              <a:buNone/>
              <a:defRPr sz="1600" b="1"/>
            </a:lvl8pPr>
            <a:lvl9pPr marL="4114800" lvl="8" indent="-228600" algn="l" rtl="0">
              <a:lnSpc>
                <a:spcPct val="100000"/>
              </a:lnSpc>
              <a:spcBef>
                <a:spcPts val="700"/>
              </a:spcBef>
              <a:spcAft>
                <a:spcPts val="0"/>
              </a:spcAft>
              <a:buSzPts val="1360"/>
              <a:buNone/>
              <a:defRPr sz="1600" b="1"/>
            </a:lvl9pPr>
          </a:lstStyle>
          <a:p>
            <a:endParaRPr/>
          </a:p>
        </p:txBody>
      </p:sp>
      <p:sp>
        <p:nvSpPr>
          <p:cNvPr id="238" name="Google Shape;238;p31"/>
          <p:cNvSpPr txBox="1">
            <a:spLocks noGrp="1"/>
          </p:cNvSpPr>
          <p:nvPr>
            <p:ph type="body" idx="3"/>
          </p:nvPr>
        </p:nvSpPr>
        <p:spPr>
          <a:xfrm>
            <a:off x="685800" y="1841500"/>
            <a:ext cx="3657600" cy="26670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39" name="Google Shape;239;p31"/>
          <p:cNvSpPr txBox="1">
            <a:spLocks noGrp="1"/>
          </p:cNvSpPr>
          <p:nvPr>
            <p:ph type="body" idx="4"/>
          </p:nvPr>
        </p:nvSpPr>
        <p:spPr>
          <a:xfrm>
            <a:off x="4800600" y="1841500"/>
            <a:ext cx="3657600" cy="26670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40" name="Google Shape;240;p31"/>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1" name="Google Shape;241;p31"/>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2" name="Google Shape;242;p31"/>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3"/>
        <p:cNvGrpSpPr/>
        <p:nvPr/>
      </p:nvGrpSpPr>
      <p:grpSpPr>
        <a:xfrm>
          <a:off x="0" y="0"/>
          <a:ext cx="0" cy="0"/>
          <a:chOff x="0" y="0"/>
          <a:chExt cx="0" cy="0"/>
        </a:xfrm>
      </p:grpSpPr>
      <p:sp>
        <p:nvSpPr>
          <p:cNvPr id="244" name="Google Shape;244;p32"/>
          <p:cNvSpPr/>
          <p:nvPr/>
        </p:nvSpPr>
        <p:spPr>
          <a:xfrm>
            <a:off x="0" y="4175125"/>
            <a:ext cx="7434367" cy="1308378"/>
          </a:xfrm>
          <a:custGeom>
            <a:avLst/>
            <a:gdLst/>
            <a:ahLst/>
            <a:cxnLst/>
            <a:rect l="l" t="t" r="r" b="b"/>
            <a:pathLst>
              <a:path w="7415827" h="1571625" extrusionOk="0">
                <a:moveTo>
                  <a:pt x="0" y="0"/>
                </a:moveTo>
                <a:lnTo>
                  <a:pt x="7415827" y="866775"/>
                </a:lnTo>
                <a:lnTo>
                  <a:pt x="0" y="1571625"/>
                </a:lnTo>
                <a:lnTo>
                  <a:pt x="0" y="0"/>
                </a:lnTo>
                <a:close/>
              </a:path>
            </a:pathLst>
          </a:custGeom>
          <a:gradFill>
            <a:gsLst>
              <a:gs pos="0">
                <a:srgbClr val="000000"/>
              </a:gs>
              <a:gs pos="24000">
                <a:srgbClr val="333333"/>
              </a:gs>
              <a:gs pos="90000">
                <a:srgbClr val="000000"/>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5" name="Google Shape;245;p32"/>
          <p:cNvSpPr/>
          <p:nvPr/>
        </p:nvSpPr>
        <p:spPr>
          <a:xfrm>
            <a:off x="0" y="4776788"/>
            <a:ext cx="9150981" cy="937527"/>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1"/>
              </a:gs>
              <a:gs pos="39000">
                <a:schemeClr val="accent1"/>
              </a:gs>
              <a:gs pos="50000">
                <a:srgbClr val="D37E88"/>
              </a:gs>
              <a:gs pos="58000">
                <a:schemeClr val="accent1"/>
              </a:gs>
              <a:gs pos="100000">
                <a:schemeClr val="accent1"/>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6" name="Google Shape;246;p32"/>
          <p:cNvSpPr/>
          <p:nvPr/>
        </p:nvSpPr>
        <p:spPr>
          <a:xfrm>
            <a:off x="0" y="4144963"/>
            <a:ext cx="7674867" cy="772809"/>
          </a:xfrm>
          <a:custGeom>
            <a:avLst/>
            <a:gdLst/>
            <a:ahLst/>
            <a:cxnLst/>
            <a:rect l="l" t="t" r="r" b="b"/>
            <a:pathLst>
              <a:path w="7674867" h="928299" extrusionOk="0">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7" name="Google Shape;247;p32"/>
          <p:cNvSpPr/>
          <p:nvPr/>
        </p:nvSpPr>
        <p:spPr>
          <a:xfrm>
            <a:off x="-3175" y="4746625"/>
            <a:ext cx="9155715" cy="77447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8" name="Google Shape;248;p32"/>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9" name="Google Shape;249;p32"/>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0" name="Google Shape;250;p32"/>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1" name="Google Shape;251;p32"/>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4"/>
          <p:cNvSpPr/>
          <p:nvPr/>
        </p:nvSpPr>
        <p:spPr>
          <a:xfrm>
            <a:off x="0" y="4621213"/>
            <a:ext cx="9147175" cy="1095375"/>
          </a:xfrm>
          <a:custGeom>
            <a:avLst/>
            <a:gdLst/>
            <a:ahLst/>
            <a:cxnLst/>
            <a:rect l="l" t="t" r="r" b="b"/>
            <a:pathLst>
              <a:path w="9117860" h="1314449" extrusionOk="0">
                <a:moveTo>
                  <a:pt x="0" y="130968"/>
                </a:moveTo>
                <a:lnTo>
                  <a:pt x="6305550" y="1197768"/>
                </a:lnTo>
                <a:lnTo>
                  <a:pt x="9113111" y="0"/>
                </a:lnTo>
                <a:lnTo>
                  <a:pt x="9117860" y="1314449"/>
                </a:lnTo>
                <a:lnTo>
                  <a:pt x="0" y="1312068"/>
                </a:lnTo>
                <a:lnTo>
                  <a:pt x="0" y="130968"/>
                </a:lnTo>
                <a:close/>
              </a:path>
            </a:pathLst>
          </a:custGeom>
          <a:gradFill>
            <a:gsLst>
              <a:gs pos="0">
                <a:srgbClr val="D37E88"/>
              </a:gs>
              <a:gs pos="50000">
                <a:schemeClr val="accent1"/>
              </a:gs>
              <a:gs pos="100000">
                <a:srgbClr val="B9434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9" name="Google Shape;39;p4"/>
          <p:cNvSpPr/>
          <p:nvPr/>
        </p:nvSpPr>
        <p:spPr>
          <a:xfrm>
            <a:off x="0" y="4411663"/>
            <a:ext cx="9144000" cy="1201737"/>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 pos="100000">
                <a:srgbClr val="000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0" name="Google Shape;40;p4"/>
          <p:cNvSpPr/>
          <p:nvPr/>
        </p:nvSpPr>
        <p:spPr>
          <a:xfrm>
            <a:off x="-76" y="4411265"/>
            <a:ext cx="9144093" cy="1202532"/>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alpha val="0"/>
                </a:srgbClr>
              </a:gs>
              <a:gs pos="41000">
                <a:srgbClr val="000000">
                  <a:alpha val="0"/>
                </a:srgbClr>
              </a:gs>
              <a:gs pos="57000">
                <a:srgbClr val="4D4D4D"/>
              </a:gs>
              <a:gs pos="100000">
                <a:srgbClr val="000000">
                  <a:alpha val="0"/>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1" name="Google Shape;41;p4"/>
          <p:cNvSpPr/>
          <p:nvPr/>
        </p:nvSpPr>
        <p:spPr>
          <a:xfrm>
            <a:off x="0" y="4384675"/>
            <a:ext cx="9144000" cy="6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2" name="Google Shape;42;p4"/>
          <p:cNvSpPr/>
          <p:nvPr/>
        </p:nvSpPr>
        <p:spPr>
          <a:xfrm>
            <a:off x="0" y="4586288"/>
            <a:ext cx="9144000" cy="1058862"/>
          </a:xfrm>
          <a:custGeom>
            <a:avLst/>
            <a:gdLst/>
            <a:ahLst/>
            <a:cxnLst/>
            <a:rect l="l" t="t" r="r" b="b"/>
            <a:pathLst>
              <a:path w="9144066" h="1271150" extrusionOk="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3" name="Google Shape;43;p4"/>
          <p:cNvSpPr txBox="1">
            <a:spLocks noGrp="1"/>
          </p:cNvSpPr>
          <p:nvPr>
            <p:ph type="title"/>
          </p:nvPr>
        </p:nvSpPr>
        <p:spPr>
          <a:xfrm>
            <a:off x="722313" y="3028156"/>
            <a:ext cx="7772400" cy="1135063"/>
          </a:xfrm>
          <a:prstGeom prst="rect">
            <a:avLst/>
          </a:prstGeom>
          <a:noFill/>
          <a:ln>
            <a:noFill/>
          </a:ln>
        </p:spPr>
        <p:txBody>
          <a:bodyPr spcFirstLastPara="1" wrap="square" lIns="0" tIns="45700" rIns="0" bIns="45700" anchor="t" anchorCtr="0">
            <a:normAutofit/>
          </a:bodyPr>
          <a:lstStyle>
            <a:lvl1pPr lvl="0" algn="l">
              <a:spcBef>
                <a:spcPts val="0"/>
              </a:spcBef>
              <a:spcAft>
                <a:spcPts val="0"/>
              </a:spcAft>
              <a:buSzPts val="1400"/>
              <a:buNone/>
              <a:defRPr sz="4000" b="0" i="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body" idx="1"/>
          </p:nvPr>
        </p:nvSpPr>
        <p:spPr>
          <a:xfrm>
            <a:off x="722313" y="1778000"/>
            <a:ext cx="7772400" cy="1250156"/>
          </a:xfrm>
          <a:prstGeom prst="rect">
            <a:avLst/>
          </a:prstGeom>
          <a:noFill/>
          <a:ln>
            <a:noFill/>
          </a:ln>
        </p:spPr>
        <p:txBody>
          <a:bodyPr spcFirstLastPara="1" wrap="square" lIns="0" tIns="45700" rIns="0" bIns="45700" anchor="b" anchorCtr="0">
            <a:noAutofit/>
          </a:bodyPr>
          <a:lstStyle>
            <a:lvl1pPr marL="457200" lvl="0" indent="-228600" algn="l">
              <a:spcBef>
                <a:spcPts val="700"/>
              </a:spcBef>
              <a:spcAft>
                <a:spcPts val="0"/>
              </a:spcAft>
              <a:buSzPts val="1700"/>
              <a:buNone/>
              <a:defRPr sz="2000">
                <a:solidFill>
                  <a:schemeClr val="lt2"/>
                </a:solidFill>
                <a:latin typeface="Gill Sans"/>
                <a:ea typeface="Gill Sans"/>
                <a:cs typeface="Gill Sans"/>
                <a:sym typeface="Gill Sans"/>
              </a:defRPr>
            </a:lvl1pPr>
            <a:lvl2pPr marL="914400" lvl="1" indent="-228600" algn="l">
              <a:spcBef>
                <a:spcPts val="700"/>
              </a:spcBef>
              <a:spcAft>
                <a:spcPts val="0"/>
              </a:spcAft>
              <a:buSzPts val="1530"/>
              <a:buNone/>
              <a:defRPr sz="1800">
                <a:solidFill>
                  <a:schemeClr val="lt1"/>
                </a:solidFill>
              </a:defRPr>
            </a:lvl2pPr>
            <a:lvl3pPr marL="1371600" lvl="2" indent="-228600" algn="l">
              <a:spcBef>
                <a:spcPts val="700"/>
              </a:spcBef>
              <a:spcAft>
                <a:spcPts val="0"/>
              </a:spcAft>
              <a:buSzPts val="1360"/>
              <a:buNone/>
              <a:defRPr sz="1600">
                <a:solidFill>
                  <a:schemeClr val="lt1"/>
                </a:solidFill>
              </a:defRPr>
            </a:lvl3pPr>
            <a:lvl4pPr marL="1828800" lvl="3" indent="-228600" algn="l">
              <a:spcBef>
                <a:spcPts val="700"/>
              </a:spcBef>
              <a:spcAft>
                <a:spcPts val="0"/>
              </a:spcAft>
              <a:buSzPts val="1190"/>
              <a:buNone/>
              <a:defRPr sz="1400">
                <a:solidFill>
                  <a:schemeClr val="lt1"/>
                </a:solidFill>
              </a:defRPr>
            </a:lvl4pPr>
            <a:lvl5pPr marL="2286000" lvl="4" indent="-228600" algn="l">
              <a:spcBef>
                <a:spcPts val="700"/>
              </a:spcBef>
              <a:spcAft>
                <a:spcPts val="0"/>
              </a:spcAft>
              <a:buSzPts val="1190"/>
              <a:buNone/>
              <a:defRPr sz="1400">
                <a:solidFill>
                  <a:schemeClr val="lt1"/>
                </a:solidFill>
              </a:defRPr>
            </a:lvl5pPr>
            <a:lvl6pPr marL="2743200" lvl="5" indent="-228600" algn="l">
              <a:lnSpc>
                <a:spcPct val="100000"/>
              </a:lnSpc>
              <a:spcBef>
                <a:spcPts val="700"/>
              </a:spcBef>
              <a:spcAft>
                <a:spcPts val="0"/>
              </a:spcAft>
              <a:buSzPts val="1190"/>
              <a:buNone/>
              <a:defRPr sz="1400">
                <a:solidFill>
                  <a:schemeClr val="lt1"/>
                </a:solidFill>
              </a:defRPr>
            </a:lvl6pPr>
            <a:lvl7pPr marL="3200400" lvl="6" indent="-228600" algn="l">
              <a:lnSpc>
                <a:spcPct val="100000"/>
              </a:lnSpc>
              <a:spcBef>
                <a:spcPts val="700"/>
              </a:spcBef>
              <a:spcAft>
                <a:spcPts val="0"/>
              </a:spcAft>
              <a:buSzPts val="1190"/>
              <a:buNone/>
              <a:defRPr sz="1400">
                <a:solidFill>
                  <a:schemeClr val="lt1"/>
                </a:solidFill>
              </a:defRPr>
            </a:lvl7pPr>
            <a:lvl8pPr marL="3657600" lvl="7" indent="-228600" algn="l">
              <a:lnSpc>
                <a:spcPct val="100000"/>
              </a:lnSpc>
              <a:spcBef>
                <a:spcPts val="700"/>
              </a:spcBef>
              <a:spcAft>
                <a:spcPts val="0"/>
              </a:spcAft>
              <a:buSzPts val="1190"/>
              <a:buNone/>
              <a:defRPr sz="1400">
                <a:solidFill>
                  <a:schemeClr val="lt1"/>
                </a:solidFill>
              </a:defRPr>
            </a:lvl8pPr>
            <a:lvl9pPr marL="4114800" lvl="8" indent="-228600" algn="l">
              <a:lnSpc>
                <a:spcPct val="100000"/>
              </a:lnSpc>
              <a:spcBef>
                <a:spcPts val="700"/>
              </a:spcBef>
              <a:spcAft>
                <a:spcPts val="0"/>
              </a:spcAft>
              <a:buSzPts val="1190"/>
              <a:buNone/>
              <a:defRPr sz="1400">
                <a:solidFill>
                  <a:schemeClr val="lt1"/>
                </a:solidFill>
              </a:defRPr>
            </a:lvl9pPr>
          </a:lstStyle>
          <a:p>
            <a:endParaRPr/>
          </a:p>
        </p:txBody>
      </p:sp>
      <p:sp>
        <p:nvSpPr>
          <p:cNvPr id="45" name="Google Shape;45;p4"/>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
        <p:cNvGrpSpPr/>
        <p:nvPr/>
      </p:nvGrpSpPr>
      <p:grpSpPr>
        <a:xfrm>
          <a:off x="0" y="0"/>
          <a:ext cx="0" cy="0"/>
          <a:chOff x="0" y="0"/>
          <a:chExt cx="0" cy="0"/>
        </a:xfrm>
      </p:grpSpPr>
      <p:sp>
        <p:nvSpPr>
          <p:cNvPr id="253" name="Google Shape;253;p33"/>
          <p:cNvSpPr/>
          <p:nvPr/>
        </p:nvSpPr>
        <p:spPr>
          <a:xfrm>
            <a:off x="0" y="4776788"/>
            <a:ext cx="9150981" cy="937527"/>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3"/>
              </a:gs>
              <a:gs pos="39000">
                <a:schemeClr val="accent3"/>
              </a:gs>
              <a:gs pos="50000">
                <a:srgbClr val="C1EAFF"/>
              </a:gs>
              <a:gs pos="5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54" name="Google Shape;254;p33"/>
          <p:cNvSpPr/>
          <p:nvPr/>
        </p:nvSpPr>
        <p:spPr>
          <a:xfrm>
            <a:off x="0" y="4484688"/>
            <a:ext cx="3288417" cy="1005072"/>
          </a:xfrm>
          <a:custGeom>
            <a:avLst/>
            <a:gdLst/>
            <a:ahLst/>
            <a:cxnLst/>
            <a:rect l="l" t="t" r="r" b="b"/>
            <a:pathLst>
              <a:path w="7227290" h="1207294" extrusionOk="0">
                <a:moveTo>
                  <a:pt x="0" y="0"/>
                </a:moveTo>
                <a:lnTo>
                  <a:pt x="7227290" y="885825"/>
                </a:lnTo>
                <a:lnTo>
                  <a:pt x="0" y="1207294"/>
                </a:lnTo>
                <a:lnTo>
                  <a:pt x="0" y="0"/>
                </a:lnTo>
                <a:close/>
              </a:path>
            </a:pathLst>
          </a:custGeom>
          <a:gradFill>
            <a:gsLst>
              <a:gs pos="0">
                <a:srgbClr val="000000"/>
              </a:gs>
              <a:gs pos="24000">
                <a:srgbClr val="333333"/>
              </a:gs>
              <a:gs pos="90000">
                <a:srgbClr val="000000"/>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55" name="Google Shape;255;p33"/>
          <p:cNvSpPr/>
          <p:nvPr/>
        </p:nvSpPr>
        <p:spPr>
          <a:xfrm>
            <a:off x="-3175" y="4746625"/>
            <a:ext cx="9155715" cy="77447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56" name="Google Shape;256;p33"/>
          <p:cNvSpPr/>
          <p:nvPr/>
        </p:nvSpPr>
        <p:spPr>
          <a:xfrm>
            <a:off x="0" y="4456113"/>
            <a:ext cx="3426231" cy="786484"/>
          </a:xfrm>
          <a:custGeom>
            <a:avLst/>
            <a:gdLst/>
            <a:ahLst/>
            <a:cxnLst/>
            <a:rect l="l" t="t" r="r" b="b"/>
            <a:pathLst>
              <a:path w="3426231" h="944725" extrusionOk="0">
                <a:moveTo>
                  <a:pt x="1" y="0"/>
                </a:moveTo>
                <a:cubicBezTo>
                  <a:pt x="1" y="25222"/>
                  <a:pt x="0" y="50443"/>
                  <a:pt x="0" y="75665"/>
                </a:cubicBezTo>
                <a:lnTo>
                  <a:pt x="3204530" y="944725"/>
                </a:lnTo>
                <a:lnTo>
                  <a:pt x="3426231" y="923877"/>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57" name="Google Shape;257;p33"/>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8" name="Google Shape;258;p33"/>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9" name="Google Shape;259;p33"/>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60"/>
        <p:cNvGrpSpPr/>
        <p:nvPr/>
      </p:nvGrpSpPr>
      <p:grpSpPr>
        <a:xfrm>
          <a:off x="0" y="0"/>
          <a:ext cx="0" cy="0"/>
          <a:chOff x="0" y="0"/>
          <a:chExt cx="0" cy="0"/>
        </a:xfrm>
      </p:grpSpPr>
      <p:sp>
        <p:nvSpPr>
          <p:cNvPr id="261" name="Google Shape;261;p34"/>
          <p:cNvSpPr/>
          <p:nvPr/>
        </p:nvSpPr>
        <p:spPr>
          <a:xfrm>
            <a:off x="0" y="4175125"/>
            <a:ext cx="7434367" cy="1308378"/>
          </a:xfrm>
          <a:custGeom>
            <a:avLst/>
            <a:gdLst/>
            <a:ahLst/>
            <a:cxnLst/>
            <a:rect l="l" t="t" r="r" b="b"/>
            <a:pathLst>
              <a:path w="7415827" h="1571625" extrusionOk="0">
                <a:moveTo>
                  <a:pt x="0" y="0"/>
                </a:moveTo>
                <a:lnTo>
                  <a:pt x="7415827" y="866775"/>
                </a:lnTo>
                <a:lnTo>
                  <a:pt x="0" y="1571625"/>
                </a:lnTo>
                <a:lnTo>
                  <a:pt x="0" y="0"/>
                </a:lnTo>
                <a:close/>
              </a:path>
            </a:pathLst>
          </a:custGeom>
          <a:gradFill>
            <a:gsLst>
              <a:gs pos="0">
                <a:srgbClr val="000000"/>
              </a:gs>
              <a:gs pos="24000">
                <a:srgbClr val="333333"/>
              </a:gs>
              <a:gs pos="90000">
                <a:srgbClr val="000000"/>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2" name="Google Shape;262;p34"/>
          <p:cNvSpPr/>
          <p:nvPr/>
        </p:nvSpPr>
        <p:spPr>
          <a:xfrm>
            <a:off x="0" y="4776788"/>
            <a:ext cx="9150981" cy="937527"/>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1"/>
              </a:gs>
              <a:gs pos="39000">
                <a:schemeClr val="accent1"/>
              </a:gs>
              <a:gs pos="50000">
                <a:srgbClr val="D37E88"/>
              </a:gs>
              <a:gs pos="58000">
                <a:schemeClr val="accent1"/>
              </a:gs>
              <a:gs pos="100000">
                <a:schemeClr val="accent1"/>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3" name="Google Shape;263;p34"/>
          <p:cNvSpPr/>
          <p:nvPr/>
        </p:nvSpPr>
        <p:spPr>
          <a:xfrm>
            <a:off x="0" y="4144963"/>
            <a:ext cx="7674867" cy="772809"/>
          </a:xfrm>
          <a:custGeom>
            <a:avLst/>
            <a:gdLst/>
            <a:ahLst/>
            <a:cxnLst/>
            <a:rect l="l" t="t" r="r" b="b"/>
            <a:pathLst>
              <a:path w="7674867" h="928299" extrusionOk="0">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4" name="Google Shape;264;p34"/>
          <p:cNvSpPr/>
          <p:nvPr/>
        </p:nvSpPr>
        <p:spPr>
          <a:xfrm>
            <a:off x="-3175" y="4746625"/>
            <a:ext cx="9155715" cy="77447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5" name="Google Shape;265;p34"/>
          <p:cNvSpPr txBox="1">
            <a:spLocks noGrp="1"/>
          </p:cNvSpPr>
          <p:nvPr>
            <p:ph type="title"/>
          </p:nvPr>
        </p:nvSpPr>
        <p:spPr>
          <a:xfrm>
            <a:off x="676656" y="508000"/>
            <a:ext cx="3383400" cy="762000"/>
          </a:xfrm>
          <a:prstGeom prst="rect">
            <a:avLst/>
          </a:prstGeom>
          <a:noFill/>
          <a:ln>
            <a:noFill/>
          </a:ln>
        </p:spPr>
        <p:txBody>
          <a:bodyPr spcFirstLastPara="1" wrap="square" lIns="0" tIns="45700" rIns="0" bIns="45700" anchor="b" anchorCtr="0">
            <a:noAutofit/>
          </a:bodyPr>
          <a:lstStyle>
            <a:lvl1pPr lvl="0" algn="l" rtl="0">
              <a:spcBef>
                <a:spcPts val="0"/>
              </a:spcBef>
              <a:spcAft>
                <a:spcPts val="0"/>
              </a:spcAft>
              <a:buSzPts val="1400"/>
              <a:buNone/>
              <a:defRPr sz="2200" b="0" i="0" cap="none">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6" name="Google Shape;266;p34"/>
          <p:cNvSpPr txBox="1">
            <a:spLocks noGrp="1"/>
          </p:cNvSpPr>
          <p:nvPr>
            <p:ph type="body" idx="1"/>
          </p:nvPr>
        </p:nvSpPr>
        <p:spPr>
          <a:xfrm>
            <a:off x="4572000" y="508000"/>
            <a:ext cx="3886200" cy="34926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67" name="Google Shape;267;p34"/>
          <p:cNvSpPr txBox="1">
            <a:spLocks noGrp="1"/>
          </p:cNvSpPr>
          <p:nvPr>
            <p:ph type="body" idx="2"/>
          </p:nvPr>
        </p:nvSpPr>
        <p:spPr>
          <a:xfrm>
            <a:off x="676274" y="1272540"/>
            <a:ext cx="3383400" cy="2743200"/>
          </a:xfrm>
          <a:prstGeom prst="rect">
            <a:avLst/>
          </a:prstGeom>
          <a:noFill/>
          <a:ln>
            <a:noFill/>
          </a:ln>
        </p:spPr>
        <p:txBody>
          <a:bodyPr spcFirstLastPara="1" wrap="square" lIns="0" tIns="45700" rIns="0" bIns="45700" anchor="t" anchorCtr="0">
            <a:normAutofit/>
          </a:bodyPr>
          <a:lstStyle>
            <a:lvl1pPr marL="457200" lvl="0" indent="-228600" algn="l" rtl="0">
              <a:spcBef>
                <a:spcPts val="700"/>
              </a:spcBef>
              <a:spcAft>
                <a:spcPts val="0"/>
              </a:spcAft>
              <a:buSzPts val="1360"/>
              <a:buFont typeface="Gill Sans"/>
              <a:buNone/>
              <a:defRPr sz="1600"/>
            </a:lvl1pPr>
            <a:lvl2pPr marL="914400" lvl="1" indent="-228600" algn="l" rtl="0">
              <a:spcBef>
                <a:spcPts val="700"/>
              </a:spcBef>
              <a:spcAft>
                <a:spcPts val="0"/>
              </a:spcAft>
              <a:buSzPts val="1360"/>
              <a:buFont typeface="Gill Sans"/>
              <a:buNone/>
              <a:defRPr/>
            </a:lvl2pPr>
            <a:lvl3pPr marL="1371600" lvl="2" indent="-228600" algn="l" rtl="0">
              <a:spcBef>
                <a:spcPts val="700"/>
              </a:spcBef>
              <a:spcAft>
                <a:spcPts val="0"/>
              </a:spcAft>
              <a:buSzPts val="1190"/>
              <a:buFont typeface="Gill Sans"/>
              <a:buNone/>
              <a:defRPr/>
            </a:lvl3pPr>
            <a:lvl4pPr marL="1828800" lvl="3" indent="-228600" algn="l" rtl="0">
              <a:spcBef>
                <a:spcPts val="700"/>
              </a:spcBef>
              <a:spcAft>
                <a:spcPts val="0"/>
              </a:spcAft>
              <a:buSzPts val="1190"/>
              <a:buFont typeface="Gill Sans"/>
              <a:buNone/>
              <a:defRPr/>
            </a:lvl4pPr>
            <a:lvl5pPr marL="2286000" lvl="4" indent="-228600" algn="l" rtl="0">
              <a:spcBef>
                <a:spcPts val="700"/>
              </a:spcBef>
              <a:spcAft>
                <a:spcPts val="0"/>
              </a:spcAft>
              <a:buSzPts val="1190"/>
              <a:buFont typeface="Gill Sans"/>
              <a:buNone/>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68" name="Google Shape;268;p34"/>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9" name="Google Shape;269;p34"/>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0" name="Google Shape;270;p34"/>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71"/>
        <p:cNvGrpSpPr/>
        <p:nvPr/>
      </p:nvGrpSpPr>
      <p:grpSpPr>
        <a:xfrm>
          <a:off x="0" y="0"/>
          <a:ext cx="0" cy="0"/>
          <a:chOff x="0" y="0"/>
          <a:chExt cx="0" cy="0"/>
        </a:xfrm>
      </p:grpSpPr>
      <p:sp>
        <p:nvSpPr>
          <p:cNvPr id="272" name="Google Shape;272;p35"/>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1"/>
              </a:gs>
              <a:gs pos="28000">
                <a:schemeClr val="accent1"/>
              </a:gs>
              <a:gs pos="40000">
                <a:srgbClr val="D37E88"/>
              </a:gs>
              <a:gs pos="48000">
                <a:schemeClr val="accent1"/>
              </a:gs>
              <a:gs pos="100000">
                <a:schemeClr val="accent1"/>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73" name="Google Shape;273;p35"/>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3"/>
              </a:gs>
              <a:gs pos="52000">
                <a:srgbClr val="C1EAFF"/>
              </a:gs>
              <a:gs pos="66000">
                <a:schemeClr val="accent3"/>
              </a:gs>
              <a:gs pos="100000">
                <a:schemeClr val="accent3"/>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74" name="Google Shape;274;p35"/>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75" name="Google Shape;275;p35"/>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76" name="Google Shape;276;p35"/>
          <p:cNvSpPr>
            <a:spLocks noGrp="1"/>
          </p:cNvSpPr>
          <p:nvPr>
            <p:ph type="pic" idx="2"/>
          </p:nvPr>
        </p:nvSpPr>
        <p:spPr>
          <a:xfrm>
            <a:off x="4572000" y="508001"/>
            <a:ext cx="3886200" cy="3492600"/>
          </a:xfrm>
          <a:prstGeom prst="rect">
            <a:avLst/>
          </a:prstGeom>
          <a:noFill/>
          <a:ln w="79375" cap="flat" cmpd="sng">
            <a:solidFill>
              <a:schemeClr val="lt1"/>
            </a:solidFill>
            <a:prstDash val="solid"/>
            <a:miter lim="800000"/>
            <a:headEnd type="none" w="sm" len="sm"/>
            <a:tailEnd type="none" w="sm" len="sm"/>
          </a:ln>
          <a:effectLst>
            <a:outerShdw blurRad="50800" dist="38100" dir="5400000" algn="ctr" rotWithShape="0">
              <a:srgbClr val="000000">
                <a:alpha val="41960"/>
              </a:srgbClr>
            </a:outerShdw>
          </a:effectLst>
        </p:spPr>
      </p:sp>
      <p:sp>
        <p:nvSpPr>
          <p:cNvPr id="277" name="Google Shape;277;p35"/>
          <p:cNvSpPr txBox="1">
            <a:spLocks noGrp="1"/>
          </p:cNvSpPr>
          <p:nvPr>
            <p:ph type="title"/>
          </p:nvPr>
        </p:nvSpPr>
        <p:spPr>
          <a:xfrm>
            <a:off x="676656" y="508000"/>
            <a:ext cx="3383400" cy="762000"/>
          </a:xfrm>
          <a:prstGeom prst="rect">
            <a:avLst/>
          </a:prstGeom>
          <a:noFill/>
          <a:ln>
            <a:noFill/>
          </a:ln>
        </p:spPr>
        <p:txBody>
          <a:bodyPr spcFirstLastPara="1" wrap="square" lIns="0" tIns="45700" rIns="0" bIns="45700" anchor="b" anchorCtr="0">
            <a:noAutofit/>
          </a:bodyPr>
          <a:lstStyle>
            <a:lvl1pPr lvl="0" algn="l" rtl="0">
              <a:spcBef>
                <a:spcPts val="0"/>
              </a:spcBef>
              <a:spcAft>
                <a:spcPts val="0"/>
              </a:spcAft>
              <a:buSzPts val="1400"/>
              <a:buNone/>
              <a:defRPr sz="2200" b="0" i="0" cap="none">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8" name="Google Shape;278;p35"/>
          <p:cNvSpPr txBox="1">
            <a:spLocks noGrp="1"/>
          </p:cNvSpPr>
          <p:nvPr>
            <p:ph type="body" idx="1"/>
          </p:nvPr>
        </p:nvSpPr>
        <p:spPr>
          <a:xfrm>
            <a:off x="676657" y="1270000"/>
            <a:ext cx="3381300" cy="2746500"/>
          </a:xfrm>
          <a:prstGeom prst="rect">
            <a:avLst/>
          </a:prstGeom>
          <a:noFill/>
          <a:ln>
            <a:noFill/>
          </a:ln>
        </p:spPr>
        <p:txBody>
          <a:bodyPr spcFirstLastPara="1" wrap="square" lIns="0" tIns="45700" rIns="0" bIns="45700" anchor="t" anchorCtr="0">
            <a:normAutofit/>
          </a:bodyPr>
          <a:lstStyle>
            <a:lvl1pPr marL="457200" lvl="0" indent="-228600" algn="l" rtl="0">
              <a:spcBef>
                <a:spcPts val="700"/>
              </a:spcBef>
              <a:spcAft>
                <a:spcPts val="0"/>
              </a:spcAft>
              <a:buSzPts val="1360"/>
              <a:buFont typeface="Gill Sans"/>
              <a:buNone/>
              <a:defRPr sz="1600"/>
            </a:lvl1pPr>
            <a:lvl2pPr marL="914400" lvl="1" indent="-228600" algn="l" rtl="0">
              <a:spcBef>
                <a:spcPts val="700"/>
              </a:spcBef>
              <a:spcAft>
                <a:spcPts val="0"/>
              </a:spcAft>
              <a:buSzPts val="1360"/>
              <a:buFont typeface="Gill Sans"/>
              <a:buNone/>
              <a:defRPr/>
            </a:lvl2pPr>
            <a:lvl3pPr marL="1371600" lvl="2" indent="-228600" algn="l" rtl="0">
              <a:spcBef>
                <a:spcPts val="700"/>
              </a:spcBef>
              <a:spcAft>
                <a:spcPts val="0"/>
              </a:spcAft>
              <a:buSzPts val="1190"/>
              <a:buFont typeface="Gill Sans"/>
              <a:buNone/>
              <a:defRPr/>
            </a:lvl3pPr>
            <a:lvl4pPr marL="1828800" lvl="3" indent="-228600" algn="l" rtl="0">
              <a:spcBef>
                <a:spcPts val="700"/>
              </a:spcBef>
              <a:spcAft>
                <a:spcPts val="0"/>
              </a:spcAft>
              <a:buSzPts val="1190"/>
              <a:buFont typeface="Gill Sans"/>
              <a:buNone/>
              <a:defRPr/>
            </a:lvl4pPr>
            <a:lvl5pPr marL="2286000" lvl="4" indent="-228600" algn="l" rtl="0">
              <a:spcBef>
                <a:spcPts val="700"/>
              </a:spcBef>
              <a:spcAft>
                <a:spcPts val="0"/>
              </a:spcAft>
              <a:buSzPts val="1190"/>
              <a:buFont typeface="Gill Sans"/>
              <a:buNone/>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79" name="Google Shape;279;p35"/>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0" name="Google Shape;280;p35"/>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1" name="Google Shape;281;p35"/>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2"/>
        <p:cNvGrpSpPr/>
        <p:nvPr/>
      </p:nvGrpSpPr>
      <p:grpSpPr>
        <a:xfrm>
          <a:off x="0" y="0"/>
          <a:ext cx="0" cy="0"/>
          <a:chOff x="0" y="0"/>
          <a:chExt cx="0" cy="0"/>
        </a:xfrm>
      </p:grpSpPr>
      <p:sp>
        <p:nvSpPr>
          <p:cNvPr id="283" name="Google Shape;283;p36"/>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84" name="Google Shape;284;p36"/>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85" name="Google Shape;285;p36"/>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86" name="Google Shape;286;p36"/>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87" name="Google Shape;287;p36"/>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8" name="Google Shape;288;p36"/>
          <p:cNvSpPr txBox="1">
            <a:spLocks noGrp="1"/>
          </p:cNvSpPr>
          <p:nvPr>
            <p:ph type="body" idx="1"/>
          </p:nvPr>
        </p:nvSpPr>
        <p:spPr>
          <a:xfrm rot="5400000">
            <a:off x="2686050" y="-666750"/>
            <a:ext cx="3771900" cy="77724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89" name="Google Shape;289;p36"/>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0" name="Google Shape;290;p36"/>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1" name="Google Shape;291;p36"/>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2"/>
        <p:cNvGrpSpPr/>
        <p:nvPr/>
      </p:nvGrpSpPr>
      <p:grpSpPr>
        <a:xfrm>
          <a:off x="0" y="0"/>
          <a:ext cx="0" cy="0"/>
          <a:chOff x="0" y="0"/>
          <a:chExt cx="0" cy="0"/>
        </a:xfrm>
      </p:grpSpPr>
      <p:sp>
        <p:nvSpPr>
          <p:cNvPr id="293" name="Google Shape;293;p37"/>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94" name="Google Shape;294;p37"/>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95" name="Google Shape;295;p37"/>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96" name="Google Shape;296;p37"/>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97" name="Google Shape;297;p37"/>
          <p:cNvSpPr txBox="1">
            <a:spLocks noGrp="1"/>
          </p:cNvSpPr>
          <p:nvPr>
            <p:ph type="title"/>
          </p:nvPr>
        </p:nvSpPr>
        <p:spPr>
          <a:xfrm rot="5400000">
            <a:off x="5220000" y="1638265"/>
            <a:ext cx="4876200" cy="20574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8" name="Google Shape;298;p37"/>
          <p:cNvSpPr txBox="1">
            <a:spLocks noGrp="1"/>
          </p:cNvSpPr>
          <p:nvPr>
            <p:ph type="body" idx="1"/>
          </p:nvPr>
        </p:nvSpPr>
        <p:spPr>
          <a:xfrm rot="5400000">
            <a:off x="1029000" y="-342935"/>
            <a:ext cx="4876200" cy="60198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99" name="Google Shape;299;p37"/>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0" name="Google Shape;300;p37"/>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1" name="Google Shape;301;p37"/>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8"/>
        <p:cNvGrpSpPr/>
        <p:nvPr/>
      </p:nvGrpSpPr>
      <p:grpSpPr>
        <a:xfrm>
          <a:off x="0" y="0"/>
          <a:ext cx="0" cy="0"/>
          <a:chOff x="0" y="0"/>
          <a:chExt cx="0" cy="0"/>
        </a:xfrm>
      </p:grpSpPr>
      <p:sp>
        <p:nvSpPr>
          <p:cNvPr id="49" name="Google Shape;49;p5"/>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0" name="Google Shape;50;p5"/>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1" name="Google Shape;51;p5"/>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2" name="Google Shape;52;p5"/>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3" name="Google Shape;53;p5"/>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
          <p:cNvSpPr txBox="1">
            <a:spLocks noGrp="1"/>
          </p:cNvSpPr>
          <p:nvPr>
            <p:ph type="body" idx="1"/>
          </p:nvPr>
        </p:nvSpPr>
        <p:spPr>
          <a:xfrm>
            <a:off x="685800" y="1280160"/>
            <a:ext cx="3657600" cy="323088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55" name="Google Shape;55;p5"/>
          <p:cNvSpPr txBox="1">
            <a:spLocks noGrp="1"/>
          </p:cNvSpPr>
          <p:nvPr>
            <p:ph type="body" idx="2"/>
          </p:nvPr>
        </p:nvSpPr>
        <p:spPr>
          <a:xfrm>
            <a:off x="4800600" y="1280160"/>
            <a:ext cx="3657600" cy="323088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56" name="Google Shape;56;p5"/>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9"/>
        <p:cNvGrpSpPr/>
        <p:nvPr/>
      </p:nvGrpSpPr>
      <p:grpSpPr>
        <a:xfrm>
          <a:off x="0" y="0"/>
          <a:ext cx="0" cy="0"/>
          <a:chOff x="0" y="0"/>
          <a:chExt cx="0" cy="0"/>
        </a:xfrm>
      </p:grpSpPr>
      <p:sp>
        <p:nvSpPr>
          <p:cNvPr id="60" name="Google Shape;60;p6"/>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1"/>
              </a:gs>
              <a:gs pos="28000">
                <a:schemeClr val="accent1"/>
              </a:gs>
              <a:gs pos="40000">
                <a:srgbClr val="D37E88"/>
              </a:gs>
              <a:gs pos="48000">
                <a:schemeClr val="accent1"/>
              </a:gs>
              <a:gs pos="100000">
                <a:schemeClr val="accent1"/>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1" name="Google Shape;61;p6"/>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3"/>
              </a:gs>
              <a:gs pos="52000">
                <a:srgbClr val="C1EAFF"/>
              </a:gs>
              <a:gs pos="66000">
                <a:schemeClr val="accent3"/>
              </a:gs>
              <a:gs pos="100000">
                <a:schemeClr val="accent3"/>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2" name="Google Shape;62;p6"/>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3" name="Google Shape;63;p6"/>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4" name="Google Shape;64;p6"/>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body" idx="1"/>
          </p:nvPr>
        </p:nvSpPr>
        <p:spPr>
          <a:xfrm>
            <a:off x="685800" y="1279261"/>
            <a:ext cx="3657600" cy="533135"/>
          </a:xfrm>
          <a:prstGeom prst="rect">
            <a:avLst/>
          </a:prstGeom>
          <a:noFill/>
          <a:ln>
            <a:noFill/>
          </a:ln>
        </p:spPr>
        <p:txBody>
          <a:bodyPr spcFirstLastPara="1" wrap="square" lIns="0" tIns="45700" rIns="0" bIns="45700" anchor="b" anchorCtr="0">
            <a:normAutofit/>
          </a:bodyPr>
          <a:lstStyle>
            <a:lvl1pPr marL="457200" lvl="0" indent="-228600" algn="l">
              <a:spcBef>
                <a:spcPts val="700"/>
              </a:spcBef>
              <a:spcAft>
                <a:spcPts val="0"/>
              </a:spcAft>
              <a:buSzPts val="1700"/>
              <a:buNone/>
              <a:defRPr sz="2000" b="0">
                <a:solidFill>
                  <a:schemeClr val="lt2"/>
                </a:solidFill>
                <a:latin typeface="Gill Sans"/>
                <a:ea typeface="Gill Sans"/>
                <a:cs typeface="Gill Sans"/>
                <a:sym typeface="Gill Sans"/>
              </a:defRPr>
            </a:lvl1pPr>
            <a:lvl2pPr marL="914400" lvl="1" indent="-228600" algn="l">
              <a:spcBef>
                <a:spcPts val="700"/>
              </a:spcBef>
              <a:spcAft>
                <a:spcPts val="0"/>
              </a:spcAft>
              <a:buSzPts val="1700"/>
              <a:buNone/>
              <a:defRPr sz="2000" b="1"/>
            </a:lvl2pPr>
            <a:lvl3pPr marL="1371600" lvl="2" indent="-228600" algn="l">
              <a:spcBef>
                <a:spcPts val="700"/>
              </a:spcBef>
              <a:spcAft>
                <a:spcPts val="0"/>
              </a:spcAft>
              <a:buSzPts val="1530"/>
              <a:buNone/>
              <a:defRPr sz="1800" b="1"/>
            </a:lvl3pPr>
            <a:lvl4pPr marL="1828800" lvl="3" indent="-228600" algn="l">
              <a:spcBef>
                <a:spcPts val="700"/>
              </a:spcBef>
              <a:spcAft>
                <a:spcPts val="0"/>
              </a:spcAft>
              <a:buSzPts val="1360"/>
              <a:buNone/>
              <a:defRPr sz="1600" b="1"/>
            </a:lvl4pPr>
            <a:lvl5pPr marL="2286000" lvl="4" indent="-228600" algn="l">
              <a:spcBef>
                <a:spcPts val="700"/>
              </a:spcBef>
              <a:spcAft>
                <a:spcPts val="0"/>
              </a:spcAft>
              <a:buSzPts val="1360"/>
              <a:buNone/>
              <a:defRPr sz="1600" b="1"/>
            </a:lvl5pPr>
            <a:lvl6pPr marL="2743200" lvl="5" indent="-228600" algn="l">
              <a:lnSpc>
                <a:spcPct val="100000"/>
              </a:lnSpc>
              <a:spcBef>
                <a:spcPts val="700"/>
              </a:spcBef>
              <a:spcAft>
                <a:spcPts val="0"/>
              </a:spcAft>
              <a:buSzPts val="1360"/>
              <a:buNone/>
              <a:defRPr sz="1600" b="1"/>
            </a:lvl6pPr>
            <a:lvl7pPr marL="3200400" lvl="6" indent="-228600" algn="l">
              <a:lnSpc>
                <a:spcPct val="100000"/>
              </a:lnSpc>
              <a:spcBef>
                <a:spcPts val="700"/>
              </a:spcBef>
              <a:spcAft>
                <a:spcPts val="0"/>
              </a:spcAft>
              <a:buSzPts val="1360"/>
              <a:buNone/>
              <a:defRPr sz="1600" b="1"/>
            </a:lvl7pPr>
            <a:lvl8pPr marL="3657600" lvl="7" indent="-228600" algn="l">
              <a:lnSpc>
                <a:spcPct val="100000"/>
              </a:lnSpc>
              <a:spcBef>
                <a:spcPts val="700"/>
              </a:spcBef>
              <a:spcAft>
                <a:spcPts val="0"/>
              </a:spcAft>
              <a:buSzPts val="1360"/>
              <a:buNone/>
              <a:defRPr sz="1600" b="1"/>
            </a:lvl8pPr>
            <a:lvl9pPr marL="4114800" lvl="8" indent="-228600" algn="l">
              <a:lnSpc>
                <a:spcPct val="100000"/>
              </a:lnSpc>
              <a:spcBef>
                <a:spcPts val="700"/>
              </a:spcBef>
              <a:spcAft>
                <a:spcPts val="0"/>
              </a:spcAft>
              <a:buSzPts val="1360"/>
              <a:buNone/>
              <a:defRPr sz="1600" b="1"/>
            </a:lvl9pPr>
          </a:lstStyle>
          <a:p>
            <a:endParaRPr/>
          </a:p>
        </p:txBody>
      </p:sp>
      <p:sp>
        <p:nvSpPr>
          <p:cNvPr id="66" name="Google Shape;66;p6"/>
          <p:cNvSpPr txBox="1">
            <a:spLocks noGrp="1"/>
          </p:cNvSpPr>
          <p:nvPr>
            <p:ph type="body" idx="2"/>
          </p:nvPr>
        </p:nvSpPr>
        <p:spPr>
          <a:xfrm>
            <a:off x="4800600" y="1279261"/>
            <a:ext cx="3657600" cy="533135"/>
          </a:xfrm>
          <a:prstGeom prst="rect">
            <a:avLst/>
          </a:prstGeom>
          <a:noFill/>
          <a:ln>
            <a:noFill/>
          </a:ln>
        </p:spPr>
        <p:txBody>
          <a:bodyPr spcFirstLastPara="1" wrap="square" lIns="0" tIns="45700" rIns="0" bIns="45700" anchor="b" anchorCtr="0">
            <a:normAutofit/>
          </a:bodyPr>
          <a:lstStyle>
            <a:lvl1pPr marL="457200" lvl="0" indent="-228600" algn="l">
              <a:spcBef>
                <a:spcPts val="700"/>
              </a:spcBef>
              <a:spcAft>
                <a:spcPts val="0"/>
              </a:spcAft>
              <a:buSzPts val="1700"/>
              <a:buNone/>
              <a:defRPr sz="2000" b="0">
                <a:solidFill>
                  <a:schemeClr val="lt2"/>
                </a:solidFill>
                <a:latin typeface="Gill Sans"/>
                <a:ea typeface="Gill Sans"/>
                <a:cs typeface="Gill Sans"/>
                <a:sym typeface="Gill Sans"/>
              </a:defRPr>
            </a:lvl1pPr>
            <a:lvl2pPr marL="914400" lvl="1" indent="-228600" algn="l">
              <a:spcBef>
                <a:spcPts val="700"/>
              </a:spcBef>
              <a:spcAft>
                <a:spcPts val="0"/>
              </a:spcAft>
              <a:buSzPts val="1700"/>
              <a:buNone/>
              <a:defRPr sz="2000" b="1"/>
            </a:lvl2pPr>
            <a:lvl3pPr marL="1371600" lvl="2" indent="-228600" algn="l">
              <a:spcBef>
                <a:spcPts val="700"/>
              </a:spcBef>
              <a:spcAft>
                <a:spcPts val="0"/>
              </a:spcAft>
              <a:buSzPts val="1530"/>
              <a:buNone/>
              <a:defRPr sz="1800" b="1"/>
            </a:lvl3pPr>
            <a:lvl4pPr marL="1828800" lvl="3" indent="-228600" algn="l">
              <a:spcBef>
                <a:spcPts val="700"/>
              </a:spcBef>
              <a:spcAft>
                <a:spcPts val="0"/>
              </a:spcAft>
              <a:buSzPts val="1360"/>
              <a:buNone/>
              <a:defRPr sz="1600" b="1"/>
            </a:lvl4pPr>
            <a:lvl5pPr marL="2286000" lvl="4" indent="-228600" algn="l">
              <a:spcBef>
                <a:spcPts val="700"/>
              </a:spcBef>
              <a:spcAft>
                <a:spcPts val="0"/>
              </a:spcAft>
              <a:buSzPts val="1360"/>
              <a:buNone/>
              <a:defRPr sz="1600" b="1"/>
            </a:lvl5pPr>
            <a:lvl6pPr marL="2743200" lvl="5" indent="-228600" algn="l">
              <a:lnSpc>
                <a:spcPct val="100000"/>
              </a:lnSpc>
              <a:spcBef>
                <a:spcPts val="700"/>
              </a:spcBef>
              <a:spcAft>
                <a:spcPts val="0"/>
              </a:spcAft>
              <a:buSzPts val="1360"/>
              <a:buNone/>
              <a:defRPr sz="1600" b="1"/>
            </a:lvl6pPr>
            <a:lvl7pPr marL="3200400" lvl="6" indent="-228600" algn="l">
              <a:lnSpc>
                <a:spcPct val="100000"/>
              </a:lnSpc>
              <a:spcBef>
                <a:spcPts val="700"/>
              </a:spcBef>
              <a:spcAft>
                <a:spcPts val="0"/>
              </a:spcAft>
              <a:buSzPts val="1360"/>
              <a:buNone/>
              <a:defRPr sz="1600" b="1"/>
            </a:lvl7pPr>
            <a:lvl8pPr marL="3657600" lvl="7" indent="-228600" algn="l">
              <a:lnSpc>
                <a:spcPct val="100000"/>
              </a:lnSpc>
              <a:spcBef>
                <a:spcPts val="700"/>
              </a:spcBef>
              <a:spcAft>
                <a:spcPts val="0"/>
              </a:spcAft>
              <a:buSzPts val="1360"/>
              <a:buNone/>
              <a:defRPr sz="1600" b="1"/>
            </a:lvl8pPr>
            <a:lvl9pPr marL="4114800" lvl="8" indent="-228600" algn="l">
              <a:lnSpc>
                <a:spcPct val="100000"/>
              </a:lnSpc>
              <a:spcBef>
                <a:spcPts val="700"/>
              </a:spcBef>
              <a:spcAft>
                <a:spcPts val="0"/>
              </a:spcAft>
              <a:buSzPts val="1360"/>
              <a:buNone/>
              <a:defRPr sz="1600" b="1"/>
            </a:lvl9pPr>
          </a:lstStyle>
          <a:p>
            <a:endParaRPr/>
          </a:p>
        </p:txBody>
      </p:sp>
      <p:sp>
        <p:nvSpPr>
          <p:cNvPr id="67" name="Google Shape;67;p6"/>
          <p:cNvSpPr txBox="1">
            <a:spLocks noGrp="1"/>
          </p:cNvSpPr>
          <p:nvPr>
            <p:ph type="body" idx="3"/>
          </p:nvPr>
        </p:nvSpPr>
        <p:spPr>
          <a:xfrm>
            <a:off x="685800" y="1841500"/>
            <a:ext cx="3657600" cy="26670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68" name="Google Shape;68;p6"/>
          <p:cNvSpPr txBox="1">
            <a:spLocks noGrp="1"/>
          </p:cNvSpPr>
          <p:nvPr>
            <p:ph type="body" idx="4"/>
          </p:nvPr>
        </p:nvSpPr>
        <p:spPr>
          <a:xfrm>
            <a:off x="4800600" y="1841500"/>
            <a:ext cx="3657600" cy="26670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69" name="Google Shape;69;p6"/>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7"/>
          <p:cNvSpPr/>
          <p:nvPr/>
        </p:nvSpPr>
        <p:spPr>
          <a:xfrm>
            <a:off x="0" y="4175125"/>
            <a:ext cx="7439025" cy="1309688"/>
          </a:xfrm>
          <a:custGeom>
            <a:avLst/>
            <a:gdLst/>
            <a:ahLst/>
            <a:cxnLst/>
            <a:rect l="l" t="t" r="r" b="b"/>
            <a:pathLst>
              <a:path w="7415827" h="1571625" extrusionOk="0">
                <a:moveTo>
                  <a:pt x="0" y="0"/>
                </a:moveTo>
                <a:lnTo>
                  <a:pt x="7415827" y="866775"/>
                </a:lnTo>
                <a:lnTo>
                  <a:pt x="0" y="1571625"/>
                </a:lnTo>
                <a:lnTo>
                  <a:pt x="0" y="0"/>
                </a:lnTo>
                <a:close/>
              </a:path>
            </a:pathLst>
          </a:custGeom>
          <a:gradFill>
            <a:gsLst>
              <a:gs pos="0">
                <a:srgbClr val="000000"/>
              </a:gs>
              <a:gs pos="24000">
                <a:srgbClr val="333333"/>
              </a:gs>
              <a:gs pos="90000">
                <a:srgbClr val="000000"/>
              </a:gs>
              <a:gs pos="100000">
                <a:srgbClr val="000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4" name="Google Shape;74;p7"/>
          <p:cNvSpPr/>
          <p:nvPr/>
        </p:nvSpPr>
        <p:spPr>
          <a:xfrm>
            <a:off x="0" y="4776788"/>
            <a:ext cx="9147175" cy="938212"/>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1"/>
              </a:gs>
              <a:gs pos="39000">
                <a:schemeClr val="accent1"/>
              </a:gs>
              <a:gs pos="50000">
                <a:srgbClr val="D37E88"/>
              </a:gs>
              <a:gs pos="58000">
                <a:schemeClr val="accent1"/>
              </a:gs>
              <a:gs pos="100000">
                <a:schemeClr val="accent1"/>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5" name="Google Shape;75;p7"/>
          <p:cNvSpPr/>
          <p:nvPr/>
        </p:nvSpPr>
        <p:spPr>
          <a:xfrm>
            <a:off x="0" y="4144963"/>
            <a:ext cx="7675563" cy="773112"/>
          </a:xfrm>
          <a:custGeom>
            <a:avLst/>
            <a:gdLst/>
            <a:ahLst/>
            <a:cxnLst/>
            <a:rect l="l" t="t" r="r" b="b"/>
            <a:pathLst>
              <a:path w="7674867" h="928299" extrusionOk="0">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6" name="Google Shape;76;p7"/>
          <p:cNvSpPr/>
          <p:nvPr/>
        </p:nvSpPr>
        <p:spPr>
          <a:xfrm>
            <a:off x="-3175" y="4746625"/>
            <a:ext cx="9147175" cy="77470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7" name="Google Shape;77;p7"/>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7"/>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7"/>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8"/>
          <p:cNvSpPr/>
          <p:nvPr/>
        </p:nvSpPr>
        <p:spPr>
          <a:xfrm>
            <a:off x="0" y="4776788"/>
            <a:ext cx="9147175" cy="938212"/>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3"/>
              </a:gs>
              <a:gs pos="39000">
                <a:schemeClr val="accent3"/>
              </a:gs>
              <a:gs pos="50000">
                <a:srgbClr val="C1EAFF"/>
              </a:gs>
              <a:gs pos="5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3" name="Google Shape;83;p8"/>
          <p:cNvSpPr/>
          <p:nvPr/>
        </p:nvSpPr>
        <p:spPr>
          <a:xfrm>
            <a:off x="0" y="4484688"/>
            <a:ext cx="3286125" cy="1006475"/>
          </a:xfrm>
          <a:custGeom>
            <a:avLst/>
            <a:gdLst/>
            <a:ahLst/>
            <a:cxnLst/>
            <a:rect l="l" t="t" r="r" b="b"/>
            <a:pathLst>
              <a:path w="7227290" h="1207294" extrusionOk="0">
                <a:moveTo>
                  <a:pt x="0" y="0"/>
                </a:moveTo>
                <a:lnTo>
                  <a:pt x="7227290" y="885825"/>
                </a:lnTo>
                <a:lnTo>
                  <a:pt x="0" y="1207294"/>
                </a:lnTo>
                <a:lnTo>
                  <a:pt x="0" y="0"/>
                </a:lnTo>
                <a:close/>
              </a:path>
            </a:pathLst>
          </a:custGeom>
          <a:gradFill>
            <a:gsLst>
              <a:gs pos="0">
                <a:srgbClr val="000000"/>
              </a:gs>
              <a:gs pos="24000">
                <a:srgbClr val="333333"/>
              </a:gs>
              <a:gs pos="90000">
                <a:srgbClr val="000000"/>
              </a:gs>
              <a:gs pos="100000">
                <a:srgbClr val="000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4" name="Google Shape;84;p8"/>
          <p:cNvSpPr/>
          <p:nvPr/>
        </p:nvSpPr>
        <p:spPr>
          <a:xfrm>
            <a:off x="-3175" y="4746625"/>
            <a:ext cx="9147175" cy="77470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5" name="Google Shape;85;p8"/>
          <p:cNvSpPr/>
          <p:nvPr/>
        </p:nvSpPr>
        <p:spPr>
          <a:xfrm>
            <a:off x="0" y="4456113"/>
            <a:ext cx="3425825" cy="787400"/>
          </a:xfrm>
          <a:custGeom>
            <a:avLst/>
            <a:gdLst/>
            <a:ahLst/>
            <a:cxnLst/>
            <a:rect l="l" t="t" r="r" b="b"/>
            <a:pathLst>
              <a:path w="3426231" h="944725" extrusionOk="0">
                <a:moveTo>
                  <a:pt x="1" y="0"/>
                </a:moveTo>
                <a:cubicBezTo>
                  <a:pt x="1" y="25222"/>
                  <a:pt x="0" y="50443"/>
                  <a:pt x="0" y="75665"/>
                </a:cubicBezTo>
                <a:lnTo>
                  <a:pt x="3204530" y="944725"/>
                </a:lnTo>
                <a:lnTo>
                  <a:pt x="3426231" y="923877"/>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6" name="Google Shape;86;p8"/>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8"/>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8"/>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9"/>
        <p:cNvGrpSpPr/>
        <p:nvPr/>
      </p:nvGrpSpPr>
      <p:grpSpPr>
        <a:xfrm>
          <a:off x="0" y="0"/>
          <a:ext cx="0" cy="0"/>
          <a:chOff x="0" y="0"/>
          <a:chExt cx="0" cy="0"/>
        </a:xfrm>
      </p:grpSpPr>
      <p:sp>
        <p:nvSpPr>
          <p:cNvPr id="90" name="Google Shape;90;p9"/>
          <p:cNvSpPr/>
          <p:nvPr/>
        </p:nvSpPr>
        <p:spPr>
          <a:xfrm>
            <a:off x="0" y="4175125"/>
            <a:ext cx="7439025" cy="1309688"/>
          </a:xfrm>
          <a:custGeom>
            <a:avLst/>
            <a:gdLst/>
            <a:ahLst/>
            <a:cxnLst/>
            <a:rect l="l" t="t" r="r" b="b"/>
            <a:pathLst>
              <a:path w="7415827" h="1571625" extrusionOk="0">
                <a:moveTo>
                  <a:pt x="0" y="0"/>
                </a:moveTo>
                <a:lnTo>
                  <a:pt x="7415827" y="866775"/>
                </a:lnTo>
                <a:lnTo>
                  <a:pt x="0" y="1571625"/>
                </a:lnTo>
                <a:lnTo>
                  <a:pt x="0" y="0"/>
                </a:lnTo>
                <a:close/>
              </a:path>
            </a:pathLst>
          </a:custGeom>
          <a:gradFill>
            <a:gsLst>
              <a:gs pos="0">
                <a:srgbClr val="000000"/>
              </a:gs>
              <a:gs pos="24000">
                <a:srgbClr val="333333"/>
              </a:gs>
              <a:gs pos="90000">
                <a:srgbClr val="000000"/>
              </a:gs>
              <a:gs pos="100000">
                <a:srgbClr val="000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1" name="Google Shape;91;p9"/>
          <p:cNvSpPr/>
          <p:nvPr/>
        </p:nvSpPr>
        <p:spPr>
          <a:xfrm>
            <a:off x="0" y="4776788"/>
            <a:ext cx="9147175" cy="938212"/>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1"/>
              </a:gs>
              <a:gs pos="39000">
                <a:schemeClr val="accent1"/>
              </a:gs>
              <a:gs pos="50000">
                <a:srgbClr val="D37E88"/>
              </a:gs>
              <a:gs pos="58000">
                <a:schemeClr val="accent1"/>
              </a:gs>
              <a:gs pos="100000">
                <a:schemeClr val="accent1"/>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2" name="Google Shape;92;p9"/>
          <p:cNvSpPr/>
          <p:nvPr/>
        </p:nvSpPr>
        <p:spPr>
          <a:xfrm>
            <a:off x="0" y="4144963"/>
            <a:ext cx="7675563" cy="773112"/>
          </a:xfrm>
          <a:custGeom>
            <a:avLst/>
            <a:gdLst/>
            <a:ahLst/>
            <a:cxnLst/>
            <a:rect l="l" t="t" r="r" b="b"/>
            <a:pathLst>
              <a:path w="7674867" h="928299" extrusionOk="0">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3" name="Google Shape;93;p9"/>
          <p:cNvSpPr/>
          <p:nvPr/>
        </p:nvSpPr>
        <p:spPr>
          <a:xfrm>
            <a:off x="-3175" y="4746625"/>
            <a:ext cx="9147175" cy="77470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4" name="Google Shape;94;p9"/>
          <p:cNvSpPr txBox="1">
            <a:spLocks noGrp="1"/>
          </p:cNvSpPr>
          <p:nvPr>
            <p:ph type="title"/>
          </p:nvPr>
        </p:nvSpPr>
        <p:spPr>
          <a:xfrm>
            <a:off x="676656" y="508000"/>
            <a:ext cx="3383280" cy="762000"/>
          </a:xfrm>
          <a:prstGeom prst="rect">
            <a:avLst/>
          </a:prstGeom>
          <a:noFill/>
          <a:ln>
            <a:noFill/>
          </a:ln>
        </p:spPr>
        <p:txBody>
          <a:bodyPr spcFirstLastPara="1" wrap="square" lIns="0" tIns="45700" rIns="0" bIns="45700" anchor="b" anchorCtr="0">
            <a:noAutofit/>
          </a:bodyPr>
          <a:lstStyle>
            <a:lvl1pPr lvl="0" algn="l">
              <a:spcBef>
                <a:spcPts val="0"/>
              </a:spcBef>
              <a:spcAft>
                <a:spcPts val="0"/>
              </a:spcAft>
              <a:buSzPts val="1400"/>
              <a:buNone/>
              <a:defRPr sz="22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4572000" y="508000"/>
            <a:ext cx="3886200" cy="34925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96" name="Google Shape;96;p9"/>
          <p:cNvSpPr txBox="1">
            <a:spLocks noGrp="1"/>
          </p:cNvSpPr>
          <p:nvPr>
            <p:ph type="body" idx="2"/>
          </p:nvPr>
        </p:nvSpPr>
        <p:spPr>
          <a:xfrm>
            <a:off x="676274" y="1272540"/>
            <a:ext cx="3383280" cy="2743200"/>
          </a:xfrm>
          <a:prstGeom prst="rect">
            <a:avLst/>
          </a:prstGeom>
          <a:noFill/>
          <a:ln>
            <a:noFill/>
          </a:ln>
        </p:spPr>
        <p:txBody>
          <a:bodyPr spcFirstLastPara="1" wrap="square" lIns="0" tIns="45700" rIns="0" bIns="45700" anchor="t" anchorCtr="0">
            <a:normAutofit/>
          </a:bodyPr>
          <a:lstStyle>
            <a:lvl1pPr marL="457200" lvl="0" indent="-228600" algn="l">
              <a:spcBef>
                <a:spcPts val="700"/>
              </a:spcBef>
              <a:spcAft>
                <a:spcPts val="0"/>
              </a:spcAft>
              <a:buSzPts val="1360"/>
              <a:buFont typeface="Gill Sans"/>
              <a:buNone/>
              <a:defRPr sz="1600"/>
            </a:lvl1pPr>
            <a:lvl2pPr marL="914400" lvl="1" indent="-228600" algn="l">
              <a:spcBef>
                <a:spcPts val="700"/>
              </a:spcBef>
              <a:spcAft>
                <a:spcPts val="0"/>
              </a:spcAft>
              <a:buSzPts val="1360"/>
              <a:buFont typeface="Gill Sans"/>
              <a:buNone/>
              <a:defRPr/>
            </a:lvl2pPr>
            <a:lvl3pPr marL="1371600" lvl="2" indent="-228600" algn="l">
              <a:spcBef>
                <a:spcPts val="700"/>
              </a:spcBef>
              <a:spcAft>
                <a:spcPts val="0"/>
              </a:spcAft>
              <a:buSzPts val="1190"/>
              <a:buFont typeface="Gill Sans"/>
              <a:buNone/>
              <a:defRPr/>
            </a:lvl3pPr>
            <a:lvl4pPr marL="1828800" lvl="3" indent="-228600" algn="l">
              <a:spcBef>
                <a:spcPts val="700"/>
              </a:spcBef>
              <a:spcAft>
                <a:spcPts val="0"/>
              </a:spcAft>
              <a:buSzPts val="1190"/>
              <a:buFont typeface="Gill Sans"/>
              <a:buNone/>
              <a:defRPr/>
            </a:lvl4pPr>
            <a:lvl5pPr marL="2286000" lvl="4" indent="-228600" algn="l">
              <a:spcBef>
                <a:spcPts val="700"/>
              </a:spcBef>
              <a:spcAft>
                <a:spcPts val="0"/>
              </a:spcAft>
              <a:buSzPts val="1190"/>
              <a:buFont typeface="Gill Sans"/>
              <a:buNone/>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97" name="Google Shape;97;p9"/>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0"/>
        <p:cNvGrpSpPr/>
        <p:nvPr/>
      </p:nvGrpSpPr>
      <p:grpSpPr>
        <a:xfrm>
          <a:off x="0" y="0"/>
          <a:ext cx="0" cy="0"/>
          <a:chOff x="0" y="0"/>
          <a:chExt cx="0" cy="0"/>
        </a:xfrm>
      </p:grpSpPr>
      <p:sp>
        <p:nvSpPr>
          <p:cNvPr id="101" name="Google Shape;101;p10"/>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1"/>
              </a:gs>
              <a:gs pos="28000">
                <a:schemeClr val="accent1"/>
              </a:gs>
              <a:gs pos="40000">
                <a:srgbClr val="D37E88"/>
              </a:gs>
              <a:gs pos="48000">
                <a:schemeClr val="accent1"/>
              </a:gs>
              <a:gs pos="100000">
                <a:schemeClr val="accent1"/>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2" name="Google Shape;102;p10"/>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3"/>
              </a:gs>
              <a:gs pos="52000">
                <a:srgbClr val="C1EAFF"/>
              </a:gs>
              <a:gs pos="66000">
                <a:schemeClr val="accent3"/>
              </a:gs>
              <a:gs pos="100000">
                <a:schemeClr val="accent3"/>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3" name="Google Shape;103;p10"/>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4" name="Google Shape;104;p10"/>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5" name="Google Shape;105;p10"/>
          <p:cNvSpPr>
            <a:spLocks noGrp="1"/>
          </p:cNvSpPr>
          <p:nvPr>
            <p:ph type="pic" idx="2"/>
          </p:nvPr>
        </p:nvSpPr>
        <p:spPr>
          <a:xfrm>
            <a:off x="4572000" y="508001"/>
            <a:ext cx="3886200" cy="3492499"/>
          </a:xfrm>
          <a:prstGeom prst="rect">
            <a:avLst/>
          </a:prstGeom>
          <a:noFill/>
          <a:ln w="79375" cap="flat" cmpd="sng">
            <a:solidFill>
              <a:schemeClr val="lt1"/>
            </a:solidFill>
            <a:prstDash val="solid"/>
            <a:miter lim="800000"/>
            <a:headEnd type="none" w="sm" len="sm"/>
            <a:tailEnd type="none" w="sm" len="sm"/>
          </a:ln>
          <a:effectLst>
            <a:outerShdw blurRad="50800" dist="38100" dir="5400000" algn="ctr" rotWithShape="0">
              <a:srgbClr val="000000">
                <a:alpha val="41960"/>
              </a:srgbClr>
            </a:outerShdw>
          </a:effectLst>
        </p:spPr>
      </p:sp>
      <p:sp>
        <p:nvSpPr>
          <p:cNvPr id="106" name="Google Shape;106;p10"/>
          <p:cNvSpPr txBox="1">
            <a:spLocks noGrp="1"/>
          </p:cNvSpPr>
          <p:nvPr>
            <p:ph type="title"/>
          </p:nvPr>
        </p:nvSpPr>
        <p:spPr>
          <a:xfrm>
            <a:off x="676656" y="508000"/>
            <a:ext cx="3383280" cy="762000"/>
          </a:xfrm>
          <a:prstGeom prst="rect">
            <a:avLst/>
          </a:prstGeom>
          <a:noFill/>
          <a:ln>
            <a:noFill/>
          </a:ln>
        </p:spPr>
        <p:txBody>
          <a:bodyPr spcFirstLastPara="1" wrap="square" lIns="0" tIns="45700" rIns="0" bIns="45700" anchor="b" anchorCtr="0">
            <a:noAutofit/>
          </a:bodyPr>
          <a:lstStyle>
            <a:lvl1pPr lvl="0" algn="l">
              <a:spcBef>
                <a:spcPts val="0"/>
              </a:spcBef>
              <a:spcAft>
                <a:spcPts val="0"/>
              </a:spcAft>
              <a:buSzPts val="1400"/>
              <a:buNone/>
              <a:defRPr sz="22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body" idx="1"/>
          </p:nvPr>
        </p:nvSpPr>
        <p:spPr>
          <a:xfrm>
            <a:off x="676657" y="1270000"/>
            <a:ext cx="3381375" cy="2746375"/>
          </a:xfrm>
          <a:prstGeom prst="rect">
            <a:avLst/>
          </a:prstGeom>
          <a:noFill/>
          <a:ln>
            <a:noFill/>
          </a:ln>
        </p:spPr>
        <p:txBody>
          <a:bodyPr spcFirstLastPara="1" wrap="square" lIns="0" tIns="45700" rIns="0" bIns="45700" anchor="t" anchorCtr="0">
            <a:normAutofit/>
          </a:bodyPr>
          <a:lstStyle>
            <a:lvl1pPr marL="457200" lvl="0" indent="-228600" algn="l">
              <a:spcBef>
                <a:spcPts val="700"/>
              </a:spcBef>
              <a:spcAft>
                <a:spcPts val="0"/>
              </a:spcAft>
              <a:buSzPts val="1360"/>
              <a:buFont typeface="Gill Sans"/>
              <a:buNone/>
              <a:defRPr sz="1600"/>
            </a:lvl1pPr>
            <a:lvl2pPr marL="914400" lvl="1" indent="-228600" algn="l">
              <a:spcBef>
                <a:spcPts val="700"/>
              </a:spcBef>
              <a:spcAft>
                <a:spcPts val="0"/>
              </a:spcAft>
              <a:buSzPts val="1360"/>
              <a:buFont typeface="Gill Sans"/>
              <a:buNone/>
              <a:defRPr/>
            </a:lvl2pPr>
            <a:lvl3pPr marL="1371600" lvl="2" indent="-228600" algn="l">
              <a:spcBef>
                <a:spcPts val="700"/>
              </a:spcBef>
              <a:spcAft>
                <a:spcPts val="0"/>
              </a:spcAft>
              <a:buSzPts val="1190"/>
              <a:buFont typeface="Gill Sans"/>
              <a:buNone/>
              <a:defRPr/>
            </a:lvl3pPr>
            <a:lvl4pPr marL="1828800" lvl="3" indent="-228600" algn="l">
              <a:spcBef>
                <a:spcPts val="700"/>
              </a:spcBef>
              <a:spcAft>
                <a:spcPts val="0"/>
              </a:spcAft>
              <a:buSzPts val="1190"/>
              <a:buFont typeface="Gill Sans"/>
              <a:buNone/>
              <a:defRPr/>
            </a:lvl4pPr>
            <a:lvl5pPr marL="2286000" lvl="4" indent="-228600" algn="l">
              <a:spcBef>
                <a:spcPts val="700"/>
              </a:spcBef>
              <a:spcAft>
                <a:spcPts val="0"/>
              </a:spcAft>
              <a:buSzPts val="1190"/>
              <a:buFont typeface="Gill Sans"/>
              <a:buNone/>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108" name="Google Shape;108;p10"/>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0"/>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0"/>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0" y="0"/>
            <a:ext cx="1306297" cy="1428750"/>
          </a:xfrm>
          <a:custGeom>
            <a:avLst/>
            <a:gdLst/>
            <a:ahLst/>
            <a:cxnLst/>
            <a:rect l="l" t="t" r="r" b="b"/>
            <a:pathLst>
              <a:path w="17143" h="30000" extrusionOk="0">
                <a:moveTo>
                  <a:pt x="0" y="15000"/>
                </a:moveTo>
                <a:lnTo>
                  <a:pt x="0" y="0"/>
                </a:lnTo>
                <a:lnTo>
                  <a:pt x="8571" y="0"/>
                </a:lnTo>
                <a:lnTo>
                  <a:pt x="8571" y="0"/>
                </a:lnTo>
                <a:lnTo>
                  <a:pt x="8571" y="0"/>
                </a:lnTo>
                <a:lnTo>
                  <a:pt x="17143" y="0"/>
                </a:lnTo>
                <a:lnTo>
                  <a:pt x="17143" y="15000"/>
                </a:lnTo>
                <a:lnTo>
                  <a:pt x="17143" y="15000"/>
                </a:lnTo>
                <a:lnTo>
                  <a:pt x="17143" y="15000"/>
                </a:lnTo>
                <a:lnTo>
                  <a:pt x="17143" y="30000"/>
                </a:lnTo>
                <a:lnTo>
                  <a:pt x="8571" y="30000"/>
                </a:lnTo>
                <a:lnTo>
                  <a:pt x="8571" y="30000"/>
                </a:lnTo>
                <a:lnTo>
                  <a:pt x="8571" y="30000"/>
                </a:lnTo>
                <a:lnTo>
                  <a:pt x="0" y="30000"/>
                </a:lnTo>
                <a:lnTo>
                  <a:pt x="0" y="15000"/>
                </a:lnTo>
                <a:lnTo>
                  <a:pt x="0" y="15000"/>
                </a:lnTo>
                <a:lnTo>
                  <a:pt x="0" y="1500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1"/>
          <p:cNvSpPr txBox="1">
            <a:spLocks noGrp="1"/>
          </p:cNvSpPr>
          <p:nvPr>
            <p:ph type="body" idx="1"/>
          </p:nvPr>
        </p:nvSpPr>
        <p:spPr>
          <a:xfrm>
            <a:off x="685800" y="1333500"/>
            <a:ext cx="7772400" cy="3771900"/>
          </a:xfrm>
          <a:prstGeom prst="rect">
            <a:avLst/>
          </a:prstGeom>
          <a:noFill/>
          <a:ln>
            <a:noFill/>
          </a:ln>
        </p:spPr>
        <p:txBody>
          <a:bodyPr spcFirstLastPara="1" wrap="square" lIns="0" tIns="45700" rIns="0" bIns="45700" anchor="t" anchorCtr="0">
            <a:noAutofit/>
          </a:bodyPr>
          <a:lstStyle>
            <a:lvl1pPr marL="457200" marR="0" lvl="0" indent="-336550" algn="l" rtl="0">
              <a:spcBef>
                <a:spcPts val="700"/>
              </a:spcBef>
              <a:spcAft>
                <a:spcPts val="0"/>
              </a:spcAft>
              <a:buClr>
                <a:schemeClr val="accent1"/>
              </a:buClr>
              <a:buSzPts val="1700"/>
              <a:buFont typeface="Noto Sans Symbols"/>
              <a:buChar char="▶"/>
              <a:defRPr sz="2000" b="0" i="0" u="none" strike="noStrike" cap="none">
                <a:solidFill>
                  <a:schemeClr val="lt1"/>
                </a:solidFill>
                <a:latin typeface="Gill Sans"/>
                <a:ea typeface="Gill Sans"/>
                <a:cs typeface="Gill Sans"/>
                <a:sym typeface="Gill Sans"/>
              </a:defRPr>
            </a:lvl1pPr>
            <a:lvl2pPr marL="914400" marR="0" lvl="1" indent="-314960" algn="l" rtl="0">
              <a:spcBef>
                <a:spcPts val="700"/>
              </a:spcBef>
              <a:spcAft>
                <a:spcPts val="0"/>
              </a:spcAft>
              <a:buClr>
                <a:schemeClr val="accent1"/>
              </a:buClr>
              <a:buSzPts val="1360"/>
              <a:buFont typeface="Noto Sans Symbols"/>
              <a:buChar char="▶"/>
              <a:defRPr sz="1600" b="0" i="0" u="none" strike="noStrike" cap="none">
                <a:solidFill>
                  <a:schemeClr val="lt1"/>
                </a:solidFill>
                <a:latin typeface="Gill Sans"/>
                <a:ea typeface="Gill Sans"/>
                <a:cs typeface="Gill Sans"/>
                <a:sym typeface="Gill Sans"/>
              </a:defRPr>
            </a:lvl2pPr>
            <a:lvl3pPr marL="1371600" marR="0" lvl="2"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3pPr>
            <a:lvl4pPr marL="1828800" marR="0" lvl="3"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4pPr>
            <a:lvl5pPr marL="2286000" marR="0" lvl="4"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5pPr>
            <a:lvl6pPr marL="2743200" marR="0" lvl="5" indent="-304164"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6pPr>
            <a:lvl7pPr marL="3200400" marR="0" lvl="6" indent="-304164"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7pPr>
            <a:lvl8pPr marL="3657600" marR="0" lvl="7" indent="-304165"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8pPr>
            <a:lvl9pPr marL="4114800" marR="0" lvl="8" indent="-304165"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9pPr>
          </a:lstStyle>
          <a:p>
            <a:endParaRPr/>
          </a:p>
        </p:txBody>
      </p:sp>
      <p:sp>
        <p:nvSpPr>
          <p:cNvPr id="13" name="Google Shape;13;p1"/>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marR="0" lvl="0" algn="r" rtl="0">
              <a:spcBef>
                <a:spcPts val="0"/>
              </a:spcBef>
              <a:spcAft>
                <a:spcPts val="0"/>
              </a:spcAft>
              <a:buSzPts val="1400"/>
              <a:buNone/>
              <a:defRPr sz="900" b="0" i="0" u="none" strike="noStrike" cap="none">
                <a:solidFill>
                  <a:srgbClr val="4D4D4D"/>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1"/>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900" b="0" i="0" u="none" strike="noStrike" cap="none">
                <a:solidFill>
                  <a:srgbClr val="4D4D4D"/>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5" name="Google Shape;15;p1"/>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37" name="Google Shape;137;p14"/>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38" name="Google Shape;138;p14"/>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26"/>
          <p:cNvSpPr/>
          <p:nvPr/>
        </p:nvSpPr>
        <p:spPr>
          <a:xfrm>
            <a:off x="0" y="0"/>
            <a:ext cx="1306297" cy="1428750"/>
          </a:xfrm>
          <a:custGeom>
            <a:avLst/>
            <a:gdLst/>
            <a:ahLst/>
            <a:cxnLst/>
            <a:rect l="l" t="t" r="r" b="b"/>
            <a:pathLst>
              <a:path w="17143" h="30000" extrusionOk="0">
                <a:moveTo>
                  <a:pt x="0" y="15000"/>
                </a:moveTo>
                <a:lnTo>
                  <a:pt x="0" y="0"/>
                </a:lnTo>
                <a:lnTo>
                  <a:pt x="8571" y="0"/>
                </a:lnTo>
                <a:lnTo>
                  <a:pt x="8571" y="0"/>
                </a:lnTo>
                <a:lnTo>
                  <a:pt x="8571" y="0"/>
                </a:lnTo>
                <a:lnTo>
                  <a:pt x="17143" y="0"/>
                </a:lnTo>
                <a:lnTo>
                  <a:pt x="17143" y="15000"/>
                </a:lnTo>
                <a:lnTo>
                  <a:pt x="17143" y="15000"/>
                </a:lnTo>
                <a:lnTo>
                  <a:pt x="17143" y="15000"/>
                </a:lnTo>
                <a:lnTo>
                  <a:pt x="17143" y="30000"/>
                </a:lnTo>
                <a:lnTo>
                  <a:pt x="8571" y="30000"/>
                </a:lnTo>
                <a:lnTo>
                  <a:pt x="8571" y="30000"/>
                </a:lnTo>
                <a:lnTo>
                  <a:pt x="8571" y="30000"/>
                </a:lnTo>
                <a:lnTo>
                  <a:pt x="0" y="30000"/>
                </a:lnTo>
                <a:lnTo>
                  <a:pt x="0" y="15000"/>
                </a:lnTo>
                <a:lnTo>
                  <a:pt x="0" y="15000"/>
                </a:lnTo>
                <a:lnTo>
                  <a:pt x="0" y="1500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6"/>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83" name="Google Shape;183;p26"/>
          <p:cNvSpPr txBox="1">
            <a:spLocks noGrp="1"/>
          </p:cNvSpPr>
          <p:nvPr>
            <p:ph type="body" idx="1"/>
          </p:nvPr>
        </p:nvSpPr>
        <p:spPr>
          <a:xfrm>
            <a:off x="685800" y="1333500"/>
            <a:ext cx="7772400" cy="3771900"/>
          </a:xfrm>
          <a:prstGeom prst="rect">
            <a:avLst/>
          </a:prstGeom>
          <a:noFill/>
          <a:ln>
            <a:noFill/>
          </a:ln>
        </p:spPr>
        <p:txBody>
          <a:bodyPr spcFirstLastPara="1" wrap="square" lIns="0" tIns="45700" rIns="0" bIns="45700" anchor="t" anchorCtr="0">
            <a:noAutofit/>
          </a:bodyPr>
          <a:lstStyle>
            <a:lvl1pPr marL="457200" marR="0" lvl="0" indent="-336550" algn="l" rtl="0">
              <a:spcBef>
                <a:spcPts val="700"/>
              </a:spcBef>
              <a:spcAft>
                <a:spcPts val="0"/>
              </a:spcAft>
              <a:buClr>
                <a:schemeClr val="accent1"/>
              </a:buClr>
              <a:buSzPts val="1700"/>
              <a:buFont typeface="Noto Sans Symbols"/>
              <a:buChar char="▶"/>
              <a:defRPr sz="2000" b="0" i="0" u="none" strike="noStrike" cap="none">
                <a:solidFill>
                  <a:schemeClr val="lt1"/>
                </a:solidFill>
                <a:latin typeface="Gill Sans"/>
                <a:ea typeface="Gill Sans"/>
                <a:cs typeface="Gill Sans"/>
                <a:sym typeface="Gill Sans"/>
              </a:defRPr>
            </a:lvl1pPr>
            <a:lvl2pPr marL="914400" marR="0" lvl="1" indent="-314960" algn="l" rtl="0">
              <a:spcBef>
                <a:spcPts val="700"/>
              </a:spcBef>
              <a:spcAft>
                <a:spcPts val="0"/>
              </a:spcAft>
              <a:buClr>
                <a:schemeClr val="accent1"/>
              </a:buClr>
              <a:buSzPts val="1360"/>
              <a:buFont typeface="Noto Sans Symbols"/>
              <a:buChar char="▶"/>
              <a:defRPr sz="1600" b="0" i="0" u="none" strike="noStrike" cap="none">
                <a:solidFill>
                  <a:schemeClr val="lt1"/>
                </a:solidFill>
                <a:latin typeface="Gill Sans"/>
                <a:ea typeface="Gill Sans"/>
                <a:cs typeface="Gill Sans"/>
                <a:sym typeface="Gill Sans"/>
              </a:defRPr>
            </a:lvl2pPr>
            <a:lvl3pPr marL="1371600" marR="0" lvl="2"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3pPr>
            <a:lvl4pPr marL="1828800" marR="0" lvl="3"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4pPr>
            <a:lvl5pPr marL="2286000" marR="0" lvl="4"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5pPr>
            <a:lvl6pPr marL="2743200" marR="0" lvl="5" indent="-304164"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6pPr>
            <a:lvl7pPr marL="3200400" marR="0" lvl="6" indent="-304164"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7pPr>
            <a:lvl8pPr marL="3657600" marR="0" lvl="7" indent="-304165"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8pPr>
            <a:lvl9pPr marL="4114800" marR="0" lvl="8" indent="-304165"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9pPr>
          </a:lstStyle>
          <a:p>
            <a:endParaRPr/>
          </a:p>
        </p:txBody>
      </p:sp>
      <p:sp>
        <p:nvSpPr>
          <p:cNvPr id="184" name="Google Shape;184;p26"/>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marR="0" lvl="0" algn="r" rtl="0">
              <a:spcBef>
                <a:spcPts val="0"/>
              </a:spcBef>
              <a:spcAft>
                <a:spcPts val="0"/>
              </a:spcAft>
              <a:buSzPts val="1400"/>
              <a:buNone/>
              <a:defRPr sz="900" b="0" i="0" u="none" strike="noStrike" cap="none">
                <a:solidFill>
                  <a:srgbClr val="4D4D4D"/>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85" name="Google Shape;185;p26"/>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900" b="0" i="0" u="none" strike="noStrike" cap="none">
                <a:solidFill>
                  <a:srgbClr val="4D4D4D"/>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86" name="Google Shape;186;p26"/>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10" Type="http://schemas.openxmlformats.org/officeDocument/2006/relationships/image" Target="../media/image32.jpg"/><Relationship Id="rId4" Type="http://schemas.openxmlformats.org/officeDocument/2006/relationships/image" Target="../media/image5.png"/><Relationship Id="rId9"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2.jpg"/><Relationship Id="rId7"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hyperlink" Target="http://www.hgpac.org/"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2.jpg"/><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40.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hyperlink" Target="https://www.collegeofthedesert.edu/_web-items/documents/pdf-files/admissions/ar-forms/concurrent-enrollment-complete-checklist.pdf"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2.jpg"/><Relationship Id="rId7" Type="http://schemas.openxmlformats.org/officeDocument/2006/relationships/image" Target="../media/image44.jp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43.jpg"/><Relationship Id="rId5" Type="http://schemas.openxmlformats.org/officeDocument/2006/relationships/image" Target="../media/image42.jpg"/><Relationship Id="rId10" Type="http://schemas.openxmlformats.org/officeDocument/2006/relationships/image" Target="../media/image5.png"/><Relationship Id="rId4" Type="http://schemas.openxmlformats.org/officeDocument/2006/relationships/image" Target="../media/image41.jpg"/><Relationship Id="rId9" Type="http://schemas.openxmlformats.org/officeDocument/2006/relationships/image" Target="../media/image46.jp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9.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3.jp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openxmlformats.org/officeDocument/2006/relationships/hyperlink" Target="https://www.rmhs.us/uploads/1/4/5/4/145415380/rmhs_course_catalog_24-25.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rmhs.us/course-request-information1.html" TargetMode="External"/><Relationship Id="rId5" Type="http://schemas.openxmlformats.org/officeDocument/2006/relationships/hyperlink" Target="http://www.rmhs.us/" TargetMode="External"/><Relationship Id="rId4" Type="http://schemas.openxmlformats.org/officeDocument/2006/relationships/hyperlink" Target="http://www.ranchomiragehighschool.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jpg"/><Relationship Id="rId7"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png"/><Relationship Id="rId7"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4.png"/><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4.png"/><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png"/><Relationship Id="rId7"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png"/><Relationship Id="rId7"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2.jpg"/><Relationship Id="rId4" Type="http://schemas.openxmlformats.org/officeDocument/2006/relationships/image" Target="../media/image68.png"/><Relationship Id="rId9" Type="http://schemas.openxmlformats.org/officeDocument/2006/relationships/image" Target="../media/image72.png"/></Relationships>
</file>

<file path=ppt/slides/_rels/slide5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png"/><Relationship Id="rId7"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2.jp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72.png"/></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74.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jpg"/><Relationship Id="rId7"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image" Target="../media/image5.png"/><Relationship Id="rId5" Type="http://schemas.openxmlformats.org/officeDocument/2006/relationships/image" Target="../media/image21.jpg"/><Relationship Id="rId10" Type="http://schemas.openxmlformats.org/officeDocument/2006/relationships/image" Target="../media/image26.png"/><Relationship Id="rId4" Type="http://schemas.openxmlformats.org/officeDocument/2006/relationships/image" Target="../media/image20.jpg"/><Relationship Id="rId9"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38"/>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307" name="Google Shape;307;p38"/>
          <p:cNvPicPr preferRelativeResize="0"/>
          <p:nvPr/>
        </p:nvPicPr>
        <p:blipFill rotWithShape="1">
          <a:blip r:embed="rId4">
            <a:alphaModFix/>
          </a:blip>
          <a:srcRect t="13103" b="31499"/>
          <a:stretch/>
        </p:blipFill>
        <p:spPr>
          <a:xfrm>
            <a:off x="0" y="717550"/>
            <a:ext cx="3230563" cy="2940050"/>
          </a:xfrm>
          <a:prstGeom prst="rect">
            <a:avLst/>
          </a:prstGeom>
          <a:noFill/>
          <a:ln>
            <a:noFill/>
          </a:ln>
        </p:spPr>
      </p:pic>
      <p:sp>
        <p:nvSpPr>
          <p:cNvPr id="308" name="Google Shape;308;p38"/>
          <p:cNvSpPr txBox="1"/>
          <p:nvPr/>
        </p:nvSpPr>
        <p:spPr>
          <a:xfrm>
            <a:off x="2922588" y="512763"/>
            <a:ext cx="6145200" cy="2401200"/>
          </a:xfrm>
          <a:prstGeom prst="rect">
            <a:avLst/>
          </a:prstGeom>
          <a:solidFill>
            <a:srgbClr val="5B2027"/>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i="0" u="none" strike="noStrike" cap="none">
                <a:solidFill>
                  <a:srgbClr val="66CCFF"/>
                </a:solidFill>
                <a:latin typeface="Open Sans"/>
                <a:ea typeface="Open Sans"/>
                <a:cs typeface="Open Sans"/>
                <a:sym typeface="Open Sans"/>
              </a:rPr>
              <a:t>202</a:t>
            </a:r>
            <a:r>
              <a:rPr lang="en-US" sz="5000" b="1">
                <a:solidFill>
                  <a:srgbClr val="66CCFF"/>
                </a:solidFill>
                <a:latin typeface="Open Sans"/>
                <a:ea typeface="Open Sans"/>
                <a:cs typeface="Open Sans"/>
                <a:sym typeface="Open Sans"/>
              </a:rPr>
              <a:t>4</a:t>
            </a:r>
            <a:r>
              <a:rPr lang="en-US" sz="5000" b="1" i="0" u="none" strike="noStrike" cap="none">
                <a:solidFill>
                  <a:srgbClr val="66CCFF"/>
                </a:solidFill>
                <a:latin typeface="Open Sans"/>
                <a:ea typeface="Open Sans"/>
                <a:cs typeface="Open Sans"/>
                <a:sym typeface="Open Sans"/>
              </a:rPr>
              <a:t>-2</a:t>
            </a:r>
            <a:r>
              <a:rPr lang="en-US" sz="5000" b="1">
                <a:solidFill>
                  <a:srgbClr val="66CCFF"/>
                </a:solidFill>
                <a:latin typeface="Open Sans"/>
                <a:ea typeface="Open Sans"/>
                <a:cs typeface="Open Sans"/>
                <a:sym typeface="Open Sans"/>
              </a:rPr>
              <a:t>5</a:t>
            </a:r>
            <a:r>
              <a:rPr lang="en-US" sz="5000" b="1" i="0" u="none" strike="noStrike" cap="none">
                <a:solidFill>
                  <a:srgbClr val="66CCFF"/>
                </a:solidFill>
                <a:latin typeface="Open Sans"/>
                <a:ea typeface="Open Sans"/>
                <a:cs typeface="Open Sans"/>
                <a:sym typeface="Open Sans"/>
              </a:rPr>
              <a:t> Course Selection  Presentation</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411"/>
        <p:cNvGrpSpPr/>
        <p:nvPr/>
      </p:nvGrpSpPr>
      <p:grpSpPr>
        <a:xfrm>
          <a:off x="0" y="0"/>
          <a:ext cx="0" cy="0"/>
          <a:chOff x="0" y="0"/>
          <a:chExt cx="0" cy="0"/>
        </a:xfrm>
      </p:grpSpPr>
      <p:sp>
        <p:nvSpPr>
          <p:cNvPr id="412" name="Google Shape;412;p47"/>
          <p:cNvSpPr txBox="1">
            <a:spLocks noGrp="1"/>
          </p:cNvSpPr>
          <p:nvPr>
            <p:ph type="title"/>
          </p:nvPr>
        </p:nvSpPr>
        <p:spPr>
          <a:xfrm>
            <a:off x="311700" y="549414"/>
            <a:ext cx="8520600" cy="707100"/>
          </a:xfrm>
          <a:prstGeom prst="rect">
            <a:avLst/>
          </a:prstGeom>
          <a:solidFill>
            <a:schemeClr val="lt2"/>
          </a:solidFill>
        </p:spPr>
        <p:txBody>
          <a:bodyPr spcFirstLastPara="1" wrap="square" lIns="91425" tIns="91425" rIns="91425" bIns="91425" anchor="t" anchorCtr="0">
            <a:normAutofit/>
          </a:bodyPr>
          <a:lstStyle/>
          <a:p>
            <a:pPr marL="0" lvl="0" indent="0" algn="l" rtl="0">
              <a:spcBef>
                <a:spcPts val="0"/>
              </a:spcBef>
              <a:spcAft>
                <a:spcPts val="0"/>
              </a:spcAft>
              <a:buNone/>
            </a:pPr>
            <a:r>
              <a:rPr lang="en-US" b="1"/>
              <a:t>RACE</a:t>
            </a:r>
            <a:r>
              <a:rPr lang="en-US"/>
              <a:t>: https://rmhsraceacademy.weebly.com/</a:t>
            </a:r>
            <a:endParaRPr/>
          </a:p>
        </p:txBody>
      </p:sp>
      <p:sp>
        <p:nvSpPr>
          <p:cNvPr id="413" name="Google Shape;413;p47"/>
          <p:cNvSpPr txBox="1">
            <a:spLocks noGrp="1"/>
          </p:cNvSpPr>
          <p:nvPr>
            <p:ph type="body" idx="1"/>
          </p:nvPr>
        </p:nvSpPr>
        <p:spPr>
          <a:xfrm>
            <a:off x="311700" y="1280528"/>
            <a:ext cx="8520600" cy="3951000"/>
          </a:xfrm>
          <a:prstGeom prst="rect">
            <a:avLst/>
          </a:prstGeom>
          <a:solidFill>
            <a:srgbClr val="FFFFFF"/>
          </a:solidFill>
        </p:spPr>
        <p:txBody>
          <a:bodyPr spcFirstLastPara="1" wrap="square" lIns="91425" tIns="91425" rIns="91425" bIns="91425" anchor="t" anchorCtr="0">
            <a:normAutofit/>
          </a:bodyPr>
          <a:lstStyle/>
          <a:p>
            <a:pPr marL="0" lvl="0" indent="0" algn="l" rtl="0">
              <a:spcBef>
                <a:spcPts val="0"/>
              </a:spcBef>
              <a:spcAft>
                <a:spcPts val="0"/>
              </a:spcAft>
              <a:buNone/>
            </a:pPr>
            <a:r>
              <a:rPr lang="en-US">
                <a:solidFill>
                  <a:srgbClr val="5B0F00"/>
                </a:solidFill>
              </a:rPr>
              <a:t>Instructor: Will Bodnar | Counselor: Mrs. Garcia</a:t>
            </a:r>
            <a:endParaRPr>
              <a:solidFill>
                <a:srgbClr val="5B0F00"/>
              </a:solidFill>
            </a:endParaRPr>
          </a:p>
          <a:p>
            <a:pPr marL="0" lvl="0" indent="0" algn="l" rtl="0">
              <a:spcBef>
                <a:spcPts val="1200"/>
              </a:spcBef>
              <a:spcAft>
                <a:spcPts val="1200"/>
              </a:spcAft>
              <a:buNone/>
            </a:pPr>
            <a:r>
              <a:rPr lang="en-US">
                <a:solidFill>
                  <a:schemeClr val="dk1"/>
                </a:solidFill>
              </a:rPr>
              <a:t>3 year program through COD ( 10th-12th)</a:t>
            </a:r>
            <a:endParaRPr>
              <a:solidFill>
                <a:schemeClr val="dk1"/>
              </a:solidFill>
            </a:endParaRPr>
          </a:p>
        </p:txBody>
      </p:sp>
      <p:sp>
        <p:nvSpPr>
          <p:cNvPr id="414" name="Google Shape;414;p47"/>
          <p:cNvSpPr/>
          <p:nvPr/>
        </p:nvSpPr>
        <p:spPr>
          <a:xfrm>
            <a:off x="7109225" y="194278"/>
            <a:ext cx="1593000" cy="1571100"/>
          </a:xfrm>
          <a:prstGeom prst="ellipse">
            <a:avLst/>
          </a:prstGeom>
          <a:solidFill>
            <a:srgbClr val="FFFFFF"/>
          </a:solidFill>
          <a:ln w="19050"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15" name="Google Shape;415;p47"/>
          <p:cNvPicPr preferRelativeResize="0"/>
          <p:nvPr/>
        </p:nvPicPr>
        <p:blipFill>
          <a:blip r:embed="rId3">
            <a:alphaModFix/>
          </a:blip>
          <a:stretch>
            <a:fillRect/>
          </a:stretch>
        </p:blipFill>
        <p:spPr>
          <a:xfrm>
            <a:off x="7381688" y="388555"/>
            <a:ext cx="1156868" cy="1064200"/>
          </a:xfrm>
          <a:prstGeom prst="rect">
            <a:avLst/>
          </a:prstGeom>
          <a:noFill/>
          <a:ln>
            <a:noFill/>
          </a:ln>
          <a:effectLst>
            <a:outerShdw blurRad="57150" dist="19050" dir="5400000" algn="bl" rotWithShape="0">
              <a:srgbClr val="000000">
                <a:alpha val="50000"/>
              </a:srgbClr>
            </a:outerShdw>
          </a:effectLst>
        </p:spPr>
      </p:pic>
      <p:sp>
        <p:nvSpPr>
          <p:cNvPr id="416" name="Google Shape;416;p47"/>
          <p:cNvSpPr txBox="1"/>
          <p:nvPr/>
        </p:nvSpPr>
        <p:spPr>
          <a:xfrm>
            <a:off x="419575" y="2313583"/>
            <a:ext cx="4071300" cy="26934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rPr>
              <a:t>The RMHS Rattler Automotive Careers Education (RACE) program is a professional learning environment designed to foster full student potential through rigorous and relevant academics and work-based experience in order to empower, inspire, and prepare our students for post-graduate college or career paths in the automotive industry.</a:t>
            </a:r>
            <a:endParaRPr sz="2200">
              <a:solidFill>
                <a:schemeClr val="dk1"/>
              </a:solidFill>
            </a:endParaRPr>
          </a:p>
        </p:txBody>
      </p:sp>
      <p:sp>
        <p:nvSpPr>
          <p:cNvPr id="417" name="Google Shape;417;p47"/>
          <p:cNvSpPr txBox="1"/>
          <p:nvPr/>
        </p:nvSpPr>
        <p:spPr>
          <a:xfrm>
            <a:off x="4761000" y="1646028"/>
            <a:ext cx="4071300" cy="3219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US" sz="1800" b="1">
                <a:solidFill>
                  <a:schemeClr val="dk1"/>
                </a:solidFill>
              </a:rPr>
              <a:t>Automotive 010</a:t>
            </a:r>
            <a:endParaRPr sz="1800" b="1">
              <a:solidFill>
                <a:schemeClr val="dk1"/>
              </a:solidFill>
            </a:endParaRPr>
          </a:p>
          <a:p>
            <a:pPr marL="0" lvl="0" indent="0" algn="l" rtl="0">
              <a:spcBef>
                <a:spcPts val="0"/>
              </a:spcBef>
              <a:spcAft>
                <a:spcPts val="0"/>
              </a:spcAft>
              <a:buNone/>
            </a:pPr>
            <a:r>
              <a:rPr lang="en-US" sz="1000">
                <a:solidFill>
                  <a:schemeClr val="dk1"/>
                </a:solidFill>
              </a:rPr>
              <a:t>This course covers the </a:t>
            </a:r>
            <a:r>
              <a:rPr lang="en-US" sz="1000">
                <a:solidFill>
                  <a:schemeClr val="dk1"/>
                </a:solidFill>
                <a:highlight>
                  <a:schemeClr val="accent6"/>
                </a:highlight>
              </a:rPr>
              <a:t>fundamentals and basic knowledge of the automotive repair trade</a:t>
            </a:r>
            <a:r>
              <a:rPr lang="en-US" sz="1000">
                <a:solidFill>
                  <a:schemeClr val="dk1"/>
                </a:solidFill>
              </a:rPr>
              <a:t>. It includes shop safety, hand tools, fasteners, shop math, and an overview of basic automotive systems. </a:t>
            </a:r>
            <a:endParaRPr sz="1000">
              <a:solidFill>
                <a:schemeClr val="dk1"/>
              </a:solidFill>
            </a:endParaRPr>
          </a:p>
          <a:p>
            <a:pPr marL="457200" lvl="0" indent="-342900" algn="l" rtl="0">
              <a:spcBef>
                <a:spcPts val="0"/>
              </a:spcBef>
              <a:spcAft>
                <a:spcPts val="0"/>
              </a:spcAft>
              <a:buClr>
                <a:schemeClr val="dk1"/>
              </a:buClr>
              <a:buSzPts val="1800"/>
              <a:buChar char="❏"/>
            </a:pPr>
            <a:r>
              <a:rPr lang="en-US" sz="1800" b="1">
                <a:solidFill>
                  <a:schemeClr val="dk1"/>
                </a:solidFill>
              </a:rPr>
              <a:t>Automotive 012</a:t>
            </a:r>
            <a:endParaRPr sz="1800" b="1">
              <a:solidFill>
                <a:schemeClr val="dk1"/>
              </a:solidFill>
            </a:endParaRPr>
          </a:p>
          <a:p>
            <a:pPr marL="0" lvl="0" indent="0" algn="l" rtl="0">
              <a:spcBef>
                <a:spcPts val="0"/>
              </a:spcBef>
              <a:spcAft>
                <a:spcPts val="0"/>
              </a:spcAft>
              <a:buNone/>
            </a:pPr>
            <a:r>
              <a:rPr lang="en-US" sz="1100">
                <a:solidFill>
                  <a:schemeClr val="dk1"/>
                </a:solidFill>
              </a:rPr>
              <a:t>This course provides t</a:t>
            </a:r>
            <a:r>
              <a:rPr lang="en-US" sz="1100">
                <a:solidFill>
                  <a:schemeClr val="dk1"/>
                </a:solidFill>
                <a:highlight>
                  <a:schemeClr val="accent6"/>
                </a:highlight>
              </a:rPr>
              <a:t>heory and hands-on experience in automotive steering and suspension systems</a:t>
            </a:r>
            <a:r>
              <a:rPr lang="en-US" sz="1100">
                <a:solidFill>
                  <a:schemeClr val="dk1"/>
                </a:solidFill>
              </a:rPr>
              <a:t> including: theory of operation, service, diagnosis and repair. </a:t>
            </a:r>
            <a:endParaRPr sz="1100">
              <a:solidFill>
                <a:schemeClr val="dk1"/>
              </a:solidFill>
            </a:endParaRPr>
          </a:p>
          <a:p>
            <a:pPr marL="457200" lvl="0" indent="-342900" algn="l" rtl="0">
              <a:spcBef>
                <a:spcPts val="0"/>
              </a:spcBef>
              <a:spcAft>
                <a:spcPts val="0"/>
              </a:spcAft>
              <a:buClr>
                <a:schemeClr val="dk1"/>
              </a:buClr>
              <a:buSzPts val="1800"/>
              <a:buChar char="❏"/>
            </a:pPr>
            <a:r>
              <a:rPr lang="en-US" sz="1800" b="1">
                <a:solidFill>
                  <a:schemeClr val="dk1"/>
                </a:solidFill>
              </a:rPr>
              <a:t>Automotive 013</a:t>
            </a:r>
            <a:endParaRPr sz="1800" b="1">
              <a:solidFill>
                <a:schemeClr val="dk1"/>
              </a:solidFill>
            </a:endParaRPr>
          </a:p>
          <a:p>
            <a:pPr marL="0" lvl="0" indent="0" algn="l" rtl="0">
              <a:spcBef>
                <a:spcPts val="0"/>
              </a:spcBef>
              <a:spcAft>
                <a:spcPts val="0"/>
              </a:spcAft>
              <a:buNone/>
            </a:pPr>
            <a:r>
              <a:rPr lang="en-US" sz="1100">
                <a:solidFill>
                  <a:schemeClr val="dk1"/>
                </a:solidFill>
              </a:rPr>
              <a:t>This course covers the </a:t>
            </a:r>
            <a:r>
              <a:rPr lang="en-US" sz="1100">
                <a:solidFill>
                  <a:schemeClr val="dk1"/>
                </a:solidFill>
                <a:highlight>
                  <a:schemeClr val="accent6"/>
                </a:highlight>
              </a:rPr>
              <a:t>basic fundamentals and basic knowledge of the automotive repair trade for the braking system. </a:t>
            </a:r>
            <a:r>
              <a:rPr lang="en-US" sz="1100">
                <a:solidFill>
                  <a:schemeClr val="dk1"/>
                </a:solidFill>
              </a:rPr>
              <a:t>It includes discussion, demonstrations and hands-on laboratory practice, shop safety, hand tools, hydraulic principles, shop math, brake system principles, system diagnosis and repair, basic electrical, wiring schematics and electrical diagnosis.</a:t>
            </a:r>
            <a:endParaRPr sz="11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48"/>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423" name="Google Shape;423;p48"/>
          <p:cNvPicPr preferRelativeResize="0"/>
          <p:nvPr/>
        </p:nvPicPr>
        <p:blipFill rotWithShape="1">
          <a:blip r:embed="rId4">
            <a:alphaModFix/>
          </a:blip>
          <a:srcRect t="13103" b="31499"/>
          <a:stretch/>
        </p:blipFill>
        <p:spPr>
          <a:xfrm>
            <a:off x="-104839" y="4653350"/>
            <a:ext cx="1154113" cy="987425"/>
          </a:xfrm>
          <a:prstGeom prst="rect">
            <a:avLst/>
          </a:prstGeom>
          <a:noFill/>
          <a:ln>
            <a:noFill/>
          </a:ln>
        </p:spPr>
      </p:pic>
      <p:sp>
        <p:nvSpPr>
          <p:cNvPr id="424" name="Google Shape;424;p48"/>
          <p:cNvSpPr txBox="1"/>
          <p:nvPr/>
        </p:nvSpPr>
        <p:spPr>
          <a:xfrm>
            <a:off x="1040130" y="2864168"/>
            <a:ext cx="7772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425" name="Google Shape;425;p48" descr="Picture"/>
          <p:cNvPicPr preferRelativeResize="0"/>
          <p:nvPr/>
        </p:nvPicPr>
        <p:blipFill rotWithShape="1">
          <a:blip r:embed="rId5">
            <a:alphaModFix/>
          </a:blip>
          <a:srcRect/>
          <a:stretch/>
        </p:blipFill>
        <p:spPr>
          <a:xfrm>
            <a:off x="399244" y="1102042"/>
            <a:ext cx="2384577" cy="1762126"/>
          </a:xfrm>
          <a:prstGeom prst="rect">
            <a:avLst/>
          </a:prstGeom>
          <a:noFill/>
          <a:ln>
            <a:noFill/>
          </a:ln>
        </p:spPr>
      </p:pic>
      <p:pic>
        <p:nvPicPr>
          <p:cNvPr id="426" name="Google Shape;426;p48" descr="Picture"/>
          <p:cNvPicPr preferRelativeResize="0"/>
          <p:nvPr/>
        </p:nvPicPr>
        <p:blipFill rotWithShape="1">
          <a:blip r:embed="rId6">
            <a:alphaModFix/>
          </a:blip>
          <a:srcRect/>
          <a:stretch/>
        </p:blipFill>
        <p:spPr>
          <a:xfrm>
            <a:off x="3067932" y="1106506"/>
            <a:ext cx="2534377" cy="1762126"/>
          </a:xfrm>
          <a:prstGeom prst="rect">
            <a:avLst/>
          </a:prstGeom>
          <a:noFill/>
          <a:ln>
            <a:noFill/>
          </a:ln>
        </p:spPr>
      </p:pic>
      <p:pic>
        <p:nvPicPr>
          <p:cNvPr id="427" name="Google Shape;427;p48" descr="https://rmhsraceacademy.weebly.com/uploads/5/9/2/1/59210557/img-5124.jpg"/>
          <p:cNvPicPr preferRelativeResize="0"/>
          <p:nvPr/>
        </p:nvPicPr>
        <p:blipFill rotWithShape="1">
          <a:blip r:embed="rId7">
            <a:alphaModFix/>
          </a:blip>
          <a:srcRect/>
          <a:stretch/>
        </p:blipFill>
        <p:spPr>
          <a:xfrm>
            <a:off x="5915818" y="1106506"/>
            <a:ext cx="2542382" cy="1757662"/>
          </a:xfrm>
          <a:prstGeom prst="rect">
            <a:avLst/>
          </a:prstGeom>
          <a:noFill/>
          <a:ln>
            <a:noFill/>
          </a:ln>
        </p:spPr>
      </p:pic>
      <p:sp>
        <p:nvSpPr>
          <p:cNvPr id="428" name="Google Shape;428;p48"/>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chemeClr val="accent2"/>
                </a:solidFill>
              </a:rPr>
              <a:t>RACE ACADEMY</a:t>
            </a:r>
            <a:endParaRPr/>
          </a:p>
        </p:txBody>
      </p:sp>
      <p:pic>
        <p:nvPicPr>
          <p:cNvPr id="429" name="Google Shape;429;p48" descr="https://rmhsraceacademy.weebly.com/uploads/5/9/2/1/59210557/img-4788.jpg"/>
          <p:cNvPicPr preferRelativeResize="0"/>
          <p:nvPr/>
        </p:nvPicPr>
        <p:blipFill rotWithShape="1">
          <a:blip r:embed="rId8">
            <a:alphaModFix/>
          </a:blip>
          <a:srcRect/>
          <a:stretch/>
        </p:blipFill>
        <p:spPr>
          <a:xfrm>
            <a:off x="399245" y="2984101"/>
            <a:ext cx="2384577" cy="1684489"/>
          </a:xfrm>
          <a:prstGeom prst="rect">
            <a:avLst/>
          </a:prstGeom>
          <a:noFill/>
          <a:ln>
            <a:noFill/>
          </a:ln>
        </p:spPr>
      </p:pic>
      <p:pic>
        <p:nvPicPr>
          <p:cNvPr id="430" name="Google Shape;430;p48" descr="https://rmhsraceacademy.weebly.com/uploads/5/9/2/1/59210557/img-4759.jpg"/>
          <p:cNvPicPr preferRelativeResize="0"/>
          <p:nvPr/>
        </p:nvPicPr>
        <p:blipFill rotWithShape="1">
          <a:blip r:embed="rId9">
            <a:alphaModFix/>
          </a:blip>
          <a:srcRect/>
          <a:stretch/>
        </p:blipFill>
        <p:spPr>
          <a:xfrm>
            <a:off x="3044880" y="2984101"/>
            <a:ext cx="2557429" cy="1774642"/>
          </a:xfrm>
          <a:prstGeom prst="rect">
            <a:avLst/>
          </a:prstGeom>
          <a:noFill/>
          <a:ln>
            <a:noFill/>
          </a:ln>
        </p:spPr>
      </p:pic>
      <p:pic>
        <p:nvPicPr>
          <p:cNvPr id="431" name="Google Shape;431;p48" descr="https://rmhsraceacademy.weebly.com/uploads/5/9/2/1/59210557/img-4757.jpg"/>
          <p:cNvPicPr preferRelativeResize="0"/>
          <p:nvPr/>
        </p:nvPicPr>
        <p:blipFill rotWithShape="1">
          <a:blip r:embed="rId10">
            <a:alphaModFix/>
          </a:blip>
          <a:srcRect/>
          <a:stretch/>
        </p:blipFill>
        <p:spPr>
          <a:xfrm>
            <a:off x="5863367" y="2984101"/>
            <a:ext cx="2939665" cy="1887390"/>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435"/>
        <p:cNvGrpSpPr/>
        <p:nvPr/>
      </p:nvGrpSpPr>
      <p:grpSpPr>
        <a:xfrm>
          <a:off x="0" y="0"/>
          <a:ext cx="0" cy="0"/>
          <a:chOff x="0" y="0"/>
          <a:chExt cx="0" cy="0"/>
        </a:xfrm>
      </p:grpSpPr>
      <p:sp>
        <p:nvSpPr>
          <p:cNvPr id="436" name="Google Shape;436;p49"/>
          <p:cNvSpPr txBox="1">
            <a:spLocks noGrp="1"/>
          </p:cNvSpPr>
          <p:nvPr>
            <p:ph type="title"/>
          </p:nvPr>
        </p:nvSpPr>
        <p:spPr>
          <a:xfrm>
            <a:off x="311700" y="549414"/>
            <a:ext cx="8520600" cy="707100"/>
          </a:xfrm>
          <a:prstGeom prst="rect">
            <a:avLst/>
          </a:prstGeom>
          <a:solidFill>
            <a:schemeClr val="lt2"/>
          </a:solidFill>
        </p:spPr>
        <p:txBody>
          <a:bodyPr spcFirstLastPara="1" wrap="square" lIns="91425" tIns="91425" rIns="91425" bIns="91425" anchor="t" anchorCtr="0">
            <a:normAutofit/>
          </a:bodyPr>
          <a:lstStyle/>
          <a:p>
            <a:pPr marL="0" lvl="0" indent="0" algn="l" rtl="0">
              <a:spcBef>
                <a:spcPts val="0"/>
              </a:spcBef>
              <a:spcAft>
                <a:spcPts val="0"/>
              </a:spcAft>
              <a:buNone/>
            </a:pPr>
            <a:r>
              <a:rPr lang="en-US" b="1"/>
              <a:t>TTECHS</a:t>
            </a:r>
            <a:r>
              <a:rPr lang="en-US"/>
              <a:t>: https://rmhstheaterclasses.weebly.com/</a:t>
            </a:r>
            <a:endParaRPr/>
          </a:p>
        </p:txBody>
      </p:sp>
      <p:sp>
        <p:nvSpPr>
          <p:cNvPr id="437" name="Google Shape;437;p49"/>
          <p:cNvSpPr txBox="1">
            <a:spLocks noGrp="1"/>
          </p:cNvSpPr>
          <p:nvPr>
            <p:ph type="body" idx="1"/>
          </p:nvPr>
        </p:nvSpPr>
        <p:spPr>
          <a:xfrm>
            <a:off x="311700" y="1280528"/>
            <a:ext cx="8520600" cy="3994200"/>
          </a:xfrm>
          <a:prstGeom prst="rect">
            <a:avLst/>
          </a:prstGeom>
          <a:solidFill>
            <a:schemeClr val="lt2"/>
          </a:solidFill>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980000"/>
                </a:solidFill>
              </a:rPr>
              <a:t>Instructors: Mrs. Newhouse | Counselor: Mrs. Garcia</a:t>
            </a:r>
            <a:endParaRPr b="1">
              <a:solidFill>
                <a:srgbClr val="980000"/>
              </a:solidFill>
            </a:endParaRPr>
          </a:p>
          <a:p>
            <a:pPr marL="0" lvl="0" indent="0" algn="l" rtl="0">
              <a:spcBef>
                <a:spcPts val="1200"/>
              </a:spcBef>
              <a:spcAft>
                <a:spcPts val="1200"/>
              </a:spcAft>
              <a:buNone/>
            </a:pPr>
            <a:r>
              <a:rPr lang="en-US">
                <a:solidFill>
                  <a:schemeClr val="dk1"/>
                </a:solidFill>
              </a:rPr>
              <a:t>Students can participate in grades 9-12</a:t>
            </a:r>
            <a:endParaRPr>
              <a:solidFill>
                <a:schemeClr val="dk1"/>
              </a:solidFill>
            </a:endParaRPr>
          </a:p>
        </p:txBody>
      </p:sp>
      <p:sp>
        <p:nvSpPr>
          <p:cNvPr id="438" name="Google Shape;438;p49"/>
          <p:cNvSpPr txBox="1"/>
          <p:nvPr/>
        </p:nvSpPr>
        <p:spPr>
          <a:xfrm>
            <a:off x="450650" y="2348167"/>
            <a:ext cx="4273200" cy="2624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The TTECHS Career Pathway at Rancho Mirage High School gives students an opportunity to learn about technical theatre/entertainment industry while providing real life-skills needed to enter college or employment in the industry. Interacting with the community through production support, field trips, and mentors allows TTECHS students to develop both technical and employability skills needed to succeed in the field. </a:t>
            </a:r>
            <a:endParaRPr sz="1900">
              <a:solidFill>
                <a:schemeClr val="dk1"/>
              </a:solidFill>
            </a:endParaRPr>
          </a:p>
        </p:txBody>
      </p:sp>
      <p:sp>
        <p:nvSpPr>
          <p:cNvPr id="439" name="Google Shape;439;p49"/>
          <p:cNvSpPr txBox="1"/>
          <p:nvPr/>
        </p:nvSpPr>
        <p:spPr>
          <a:xfrm>
            <a:off x="4809350" y="2469028"/>
            <a:ext cx="3877200" cy="25728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What are some things I can learn in TTECHS?</a:t>
            </a:r>
            <a:endParaRPr sz="12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The TTECHS Pathway offers students both academic and professional skills that apply to </a:t>
            </a:r>
            <a:r>
              <a:rPr lang="en-US" sz="1200">
                <a:solidFill>
                  <a:schemeClr val="dk1"/>
                </a:solidFill>
                <a:highlight>
                  <a:srgbClr val="FFFF00"/>
                </a:highlight>
              </a:rPr>
              <a:t>subjects such as mathematics and physics.</a:t>
            </a:r>
            <a:r>
              <a:rPr lang="en-US" sz="1200">
                <a:solidFill>
                  <a:schemeClr val="dk1"/>
                </a:solidFill>
              </a:rPr>
              <a:t> The curriculum features a hybrid of solid academics and professional training to provide hands-on experience in the tech theatre/entertainment industry.</a:t>
            </a:r>
            <a:endParaRPr sz="1200">
              <a:solidFill>
                <a:schemeClr val="dk1"/>
              </a:solidFill>
            </a:endParaRPr>
          </a:p>
          <a:p>
            <a:pPr marL="0" lvl="0" indent="0" algn="l" rtl="0">
              <a:spcBef>
                <a:spcPts val="0"/>
              </a:spcBef>
              <a:spcAft>
                <a:spcPts val="0"/>
              </a:spcAft>
              <a:buNone/>
            </a:pPr>
            <a:r>
              <a:rPr lang="en-US" sz="1200">
                <a:solidFill>
                  <a:schemeClr val="dk1"/>
                </a:solidFill>
              </a:rPr>
              <a:t>Students are </a:t>
            </a:r>
            <a:r>
              <a:rPr lang="en-US" sz="1200">
                <a:solidFill>
                  <a:schemeClr val="dk1"/>
                </a:solidFill>
                <a:highlight>
                  <a:srgbClr val="FFFF00"/>
                </a:highlight>
              </a:rPr>
              <a:t>expected to master basic construction and measurement skills while utilizing basic hand tools, power tools, and other equipment to complete required stage tasks.</a:t>
            </a:r>
            <a:endParaRPr sz="1800">
              <a:solidFill>
                <a:schemeClr val="dk1"/>
              </a:solidFill>
              <a:highlight>
                <a:srgbClr val="FFFF00"/>
              </a:highlight>
            </a:endParaRPr>
          </a:p>
        </p:txBody>
      </p:sp>
      <p:sp>
        <p:nvSpPr>
          <p:cNvPr id="440" name="Google Shape;440;p49"/>
          <p:cNvSpPr/>
          <p:nvPr/>
        </p:nvSpPr>
        <p:spPr>
          <a:xfrm>
            <a:off x="7295700" y="819833"/>
            <a:ext cx="1452900" cy="1528200"/>
          </a:xfrm>
          <a:prstGeom prst="ellipse">
            <a:avLst/>
          </a:prstGeom>
          <a:solidFill>
            <a:schemeClr val="lt1"/>
          </a:solid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41" name="Google Shape;441;p49"/>
          <p:cNvPicPr preferRelativeResize="0"/>
          <p:nvPr/>
        </p:nvPicPr>
        <p:blipFill>
          <a:blip r:embed="rId3">
            <a:alphaModFix/>
          </a:blip>
          <a:stretch>
            <a:fillRect/>
          </a:stretch>
        </p:blipFill>
        <p:spPr>
          <a:xfrm>
            <a:off x="7517273" y="871626"/>
            <a:ext cx="1087414" cy="11507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50"/>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47" name="Google Shape;447;p50"/>
          <p:cNvSpPr txBox="1">
            <a:spLocks noGrp="1"/>
          </p:cNvSpPr>
          <p:nvPr>
            <p:ph type="title"/>
          </p:nvPr>
        </p:nvSpPr>
        <p:spPr>
          <a:xfrm>
            <a:off x="685800" y="228600"/>
            <a:ext cx="7772400" cy="714983"/>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THEATER/TECHNICAL PATHWAY</a:t>
            </a:r>
            <a:endParaRPr/>
          </a:p>
        </p:txBody>
      </p:sp>
      <p:pic>
        <p:nvPicPr>
          <p:cNvPr id="448" name="Google Shape;448;p50"/>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449" name="Google Shape;449;p50"/>
          <p:cNvSpPr txBox="1"/>
          <p:nvPr/>
        </p:nvSpPr>
        <p:spPr>
          <a:xfrm>
            <a:off x="338003" y="943583"/>
            <a:ext cx="7804792" cy="1754327"/>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800" b="0" i="0" u="none" strike="noStrike" cap="none">
                <a:solidFill>
                  <a:schemeClr val="lt1"/>
                </a:solidFill>
                <a:latin typeface="Gill Sans"/>
                <a:ea typeface="Gill Sans"/>
                <a:cs typeface="Gill Sans"/>
                <a:sym typeface="Gill Sans"/>
              </a:rPr>
              <a:t>This newer pathway focuses on the variety of technical fields in the performing arts such as stagecraft, lighting, sound, costume design, set design, and business management. These lucrative jobs are in high demand in California, and RMHS is poised to prepare students to successfully enter this job market. Students can take a sequence of CTE courses combined with a rigorous course of study in the core academic areas.</a:t>
            </a:r>
            <a:endParaRPr/>
          </a:p>
        </p:txBody>
      </p:sp>
      <p:pic>
        <p:nvPicPr>
          <p:cNvPr id="450" name="Google Shape;450;p50"/>
          <p:cNvPicPr preferRelativeResize="0"/>
          <p:nvPr/>
        </p:nvPicPr>
        <p:blipFill rotWithShape="1">
          <a:blip r:embed="rId5">
            <a:alphaModFix/>
          </a:blip>
          <a:srcRect/>
          <a:stretch/>
        </p:blipFill>
        <p:spPr>
          <a:xfrm>
            <a:off x="302389" y="2764772"/>
            <a:ext cx="8539222" cy="1642435"/>
          </a:xfrm>
          <a:prstGeom prst="rect">
            <a:avLst/>
          </a:prstGeom>
          <a:noFill/>
          <a:ln>
            <a:noFill/>
          </a:ln>
        </p:spPr>
      </p:pic>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51"/>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56" name="Google Shape;456;p51"/>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STUDENT MANAGEMENT TEAM</a:t>
            </a:r>
            <a:endParaRPr/>
          </a:p>
        </p:txBody>
      </p:sp>
      <p:pic>
        <p:nvPicPr>
          <p:cNvPr id="457" name="Google Shape;457;p51"/>
          <p:cNvPicPr preferRelativeResize="0"/>
          <p:nvPr/>
        </p:nvPicPr>
        <p:blipFill rotWithShape="1">
          <a:blip r:embed="rId4">
            <a:alphaModFix/>
          </a:blip>
          <a:srcRect t="13103" b="31499"/>
          <a:stretch/>
        </p:blipFill>
        <p:spPr>
          <a:xfrm>
            <a:off x="-163286" y="4694917"/>
            <a:ext cx="1154113" cy="987425"/>
          </a:xfrm>
          <a:prstGeom prst="rect">
            <a:avLst/>
          </a:prstGeom>
          <a:noFill/>
          <a:ln>
            <a:noFill/>
          </a:ln>
        </p:spPr>
      </p:pic>
      <p:sp>
        <p:nvSpPr>
          <p:cNvPr id="458" name="Google Shape;458;p51"/>
          <p:cNvSpPr txBox="1"/>
          <p:nvPr/>
        </p:nvSpPr>
        <p:spPr>
          <a:xfrm>
            <a:off x="685800" y="1309688"/>
            <a:ext cx="777240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Gill Sans"/>
                <a:ea typeface="Gill Sans"/>
                <a:cs typeface="Gill Sans"/>
                <a:sym typeface="Gill Sans"/>
              </a:rPr>
              <a:t>Separate from the Technical Theater Pathway sequence is the new Student Management Team course (SMT). Students are able to learn about the box office, business management, and marketing. Ticket sales, advertising, and ushering are some key components to running the </a:t>
            </a:r>
            <a:r>
              <a:rPr lang="en-US" sz="1800" u="sng">
                <a:solidFill>
                  <a:schemeClr val="lt1"/>
                </a:solidFill>
                <a:latin typeface="Gill Sans"/>
                <a:ea typeface="Gill Sans"/>
                <a:cs typeface="Gill Sans"/>
                <a:sym typeface="Gill Sans"/>
                <a:hlinkClick r:id="rId5">
                  <a:extLst>
                    <a:ext uri="{A12FA001-AC4F-418D-AE19-62706E023703}">
                      <ahyp:hlinkClr xmlns:ahyp="http://schemas.microsoft.com/office/drawing/2018/hyperlinkcolor" val="tx"/>
                    </a:ext>
                  </a:extLst>
                </a:hlinkClick>
              </a:rPr>
              <a:t>Helene Galen Performing Arts Center</a:t>
            </a:r>
            <a:r>
              <a:rPr lang="en-US" sz="1800">
                <a:solidFill>
                  <a:schemeClr val="lt1"/>
                </a:solidFill>
                <a:latin typeface="Gill Sans"/>
                <a:ea typeface="Gill Sans"/>
                <a:cs typeface="Gill Sans"/>
                <a:sym typeface="Gill Sans"/>
              </a:rPr>
              <a:t> (HGPAC) where students are able to gain practical, hands-on knowledge of managing a theater.</a:t>
            </a:r>
            <a:endParaRPr/>
          </a:p>
        </p:txBody>
      </p:sp>
      <p:pic>
        <p:nvPicPr>
          <p:cNvPr id="459" name="Google Shape;459;p51" descr="The Helene Galen Performing Arts Center | Desert Charities News"/>
          <p:cNvPicPr preferRelativeResize="0"/>
          <p:nvPr/>
        </p:nvPicPr>
        <p:blipFill rotWithShape="1">
          <a:blip r:embed="rId6">
            <a:alphaModFix/>
          </a:blip>
          <a:srcRect/>
          <a:stretch/>
        </p:blipFill>
        <p:spPr>
          <a:xfrm>
            <a:off x="5800499" y="3129599"/>
            <a:ext cx="3252786" cy="1891436"/>
          </a:xfrm>
          <a:prstGeom prst="rect">
            <a:avLst/>
          </a:prstGeom>
          <a:noFill/>
          <a:ln>
            <a:noFill/>
          </a:ln>
        </p:spPr>
      </p:pic>
      <p:pic>
        <p:nvPicPr>
          <p:cNvPr id="460" name="Google Shape;460;p51" descr="District program prepares students for theater"/>
          <p:cNvPicPr preferRelativeResize="0"/>
          <p:nvPr/>
        </p:nvPicPr>
        <p:blipFill rotWithShape="1">
          <a:blip r:embed="rId7">
            <a:alphaModFix/>
          </a:blip>
          <a:srcRect/>
          <a:stretch/>
        </p:blipFill>
        <p:spPr>
          <a:xfrm>
            <a:off x="283879" y="3129599"/>
            <a:ext cx="2847975" cy="1600200"/>
          </a:xfrm>
          <a:prstGeom prst="rect">
            <a:avLst/>
          </a:prstGeom>
          <a:noFill/>
          <a:ln>
            <a:noFill/>
          </a:ln>
        </p:spPr>
      </p:pic>
      <p:pic>
        <p:nvPicPr>
          <p:cNvPr id="461" name="Google Shape;461;p51" descr="The Helene Galen Performing Arts Center | Desert Charities News"/>
          <p:cNvPicPr preferRelativeResize="0"/>
          <p:nvPr/>
        </p:nvPicPr>
        <p:blipFill rotWithShape="1">
          <a:blip r:embed="rId8">
            <a:alphaModFix/>
          </a:blip>
          <a:srcRect/>
          <a:stretch/>
        </p:blipFill>
        <p:spPr>
          <a:xfrm>
            <a:off x="3232689" y="3129599"/>
            <a:ext cx="2466975" cy="1891436"/>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465"/>
        <p:cNvGrpSpPr/>
        <p:nvPr/>
      </p:nvGrpSpPr>
      <p:grpSpPr>
        <a:xfrm>
          <a:off x="0" y="0"/>
          <a:ext cx="0" cy="0"/>
          <a:chOff x="0" y="0"/>
          <a:chExt cx="0" cy="0"/>
        </a:xfrm>
      </p:grpSpPr>
      <p:sp>
        <p:nvSpPr>
          <p:cNvPr id="466" name="Google Shape;466;p52"/>
          <p:cNvSpPr txBox="1">
            <a:spLocks noGrp="1"/>
          </p:cNvSpPr>
          <p:nvPr>
            <p:ph type="title"/>
          </p:nvPr>
        </p:nvSpPr>
        <p:spPr>
          <a:xfrm>
            <a:off x="311700" y="549414"/>
            <a:ext cx="8520600" cy="707100"/>
          </a:xfrm>
          <a:prstGeom prst="rect">
            <a:avLst/>
          </a:prstGeom>
          <a:solidFill>
            <a:schemeClr val="lt2"/>
          </a:solidFill>
        </p:spPr>
        <p:txBody>
          <a:bodyPr spcFirstLastPara="1" wrap="square" lIns="91425" tIns="91425" rIns="91425" bIns="91425" anchor="t" anchorCtr="0">
            <a:normAutofit/>
          </a:bodyPr>
          <a:lstStyle/>
          <a:p>
            <a:pPr marL="0" lvl="0" indent="0" algn="l" rtl="0">
              <a:spcBef>
                <a:spcPts val="0"/>
              </a:spcBef>
              <a:spcAft>
                <a:spcPts val="0"/>
              </a:spcAft>
              <a:buNone/>
            </a:pPr>
            <a:r>
              <a:rPr lang="en-US" b="1"/>
              <a:t>AVID</a:t>
            </a:r>
            <a:r>
              <a:rPr lang="en-US"/>
              <a:t>: http://avidrmhs.weebly.com/</a:t>
            </a:r>
            <a:endParaRPr/>
          </a:p>
        </p:txBody>
      </p:sp>
      <p:sp>
        <p:nvSpPr>
          <p:cNvPr id="467" name="Google Shape;467;p52"/>
          <p:cNvSpPr txBox="1">
            <a:spLocks noGrp="1"/>
          </p:cNvSpPr>
          <p:nvPr>
            <p:ph type="body" idx="1"/>
          </p:nvPr>
        </p:nvSpPr>
        <p:spPr>
          <a:xfrm>
            <a:off x="311700" y="1280528"/>
            <a:ext cx="8520600" cy="4054800"/>
          </a:xfrm>
          <a:prstGeom prst="rect">
            <a:avLst/>
          </a:prstGeom>
          <a:solidFill>
            <a:srgbClr val="FFFFFF"/>
          </a:solidFill>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5B0F00"/>
                </a:solidFill>
              </a:rPr>
              <a:t>Instructors: Mrs. Robinson, Mrs. Sandoval</a:t>
            </a:r>
            <a:endParaRPr b="1">
              <a:solidFill>
                <a:srgbClr val="5B0F00"/>
              </a:solidFill>
            </a:endParaRPr>
          </a:p>
          <a:p>
            <a:pPr marL="0" lvl="0" indent="0" algn="l" rtl="0">
              <a:spcBef>
                <a:spcPts val="1200"/>
              </a:spcBef>
              <a:spcAft>
                <a:spcPts val="1200"/>
              </a:spcAft>
              <a:buNone/>
            </a:pPr>
            <a:r>
              <a:rPr lang="en-US" b="1">
                <a:solidFill>
                  <a:srgbClr val="980000"/>
                </a:solidFill>
              </a:rPr>
              <a:t>Counselor: Ms. Huynh</a:t>
            </a:r>
            <a:endParaRPr b="1">
              <a:solidFill>
                <a:srgbClr val="980000"/>
              </a:solidFill>
            </a:endParaRPr>
          </a:p>
        </p:txBody>
      </p:sp>
      <p:sp>
        <p:nvSpPr>
          <p:cNvPr id="468" name="Google Shape;468;p52"/>
          <p:cNvSpPr txBox="1"/>
          <p:nvPr/>
        </p:nvSpPr>
        <p:spPr>
          <a:xfrm>
            <a:off x="411800" y="2313639"/>
            <a:ext cx="4257600" cy="27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2A2A2A"/>
                </a:solidFill>
              </a:rPr>
              <a:t>AVID, Advancement via Individual Determination, is a national program that works to help </a:t>
            </a:r>
            <a:r>
              <a:rPr lang="en-US" b="1">
                <a:solidFill>
                  <a:srgbClr val="2A2A2A"/>
                </a:solidFill>
              </a:rPr>
              <a:t>motivated students become college and career ready.</a:t>
            </a:r>
            <a:r>
              <a:rPr lang="en-US">
                <a:solidFill>
                  <a:srgbClr val="2A2A2A"/>
                </a:solidFill>
              </a:rPr>
              <a:t> This program, which is an elective class taken each year during high school, </a:t>
            </a:r>
            <a:r>
              <a:rPr lang="en-US" b="1">
                <a:solidFill>
                  <a:srgbClr val="2A2A2A"/>
                </a:solidFill>
              </a:rPr>
              <a:t>focuses on building student's skills in writing, inquiry, collaboration, organization, and reading through a challenging curriculum and activities.</a:t>
            </a:r>
            <a:r>
              <a:rPr lang="en-US">
                <a:solidFill>
                  <a:srgbClr val="2A2A2A"/>
                </a:solidFill>
              </a:rPr>
              <a:t> </a:t>
            </a:r>
            <a:r>
              <a:rPr lang="en-US">
                <a:solidFill>
                  <a:srgbClr val="2A2A2A"/>
                </a:solidFill>
                <a:highlight>
                  <a:srgbClr val="FFFF00"/>
                </a:highlight>
              </a:rPr>
              <a:t>Students are expected to take challenging courses</a:t>
            </a:r>
            <a:r>
              <a:rPr lang="en-US">
                <a:solidFill>
                  <a:srgbClr val="2A2A2A"/>
                </a:solidFill>
              </a:rPr>
              <a:t>, work together with their classmates and AVID family, and participate in volunteer work and extracurricular activities.</a:t>
            </a:r>
            <a:endParaRPr>
              <a:solidFill>
                <a:schemeClr val="dk2"/>
              </a:solidFill>
            </a:endParaRPr>
          </a:p>
        </p:txBody>
      </p:sp>
      <p:sp>
        <p:nvSpPr>
          <p:cNvPr id="469" name="Google Shape;469;p52"/>
          <p:cNvSpPr/>
          <p:nvPr/>
        </p:nvSpPr>
        <p:spPr>
          <a:xfrm>
            <a:off x="6021475" y="517972"/>
            <a:ext cx="2634000" cy="1001400"/>
          </a:xfrm>
          <a:prstGeom prst="roundRect">
            <a:avLst>
              <a:gd name="adj" fmla="val 16667"/>
            </a:avLst>
          </a:prstGeom>
          <a:solidFill>
            <a:srgbClr val="FFFFFF"/>
          </a:solidFill>
          <a:ln w="19050"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70" name="Google Shape;470;p52"/>
          <p:cNvPicPr preferRelativeResize="0"/>
          <p:nvPr/>
        </p:nvPicPr>
        <p:blipFill>
          <a:blip r:embed="rId3">
            <a:alphaModFix/>
          </a:blip>
          <a:stretch>
            <a:fillRect/>
          </a:stretch>
        </p:blipFill>
        <p:spPr>
          <a:xfrm>
            <a:off x="6115573" y="634738"/>
            <a:ext cx="2322251" cy="691025"/>
          </a:xfrm>
          <a:prstGeom prst="rect">
            <a:avLst/>
          </a:prstGeom>
          <a:noFill/>
          <a:ln>
            <a:noFill/>
          </a:ln>
          <a:effectLst>
            <a:outerShdw blurRad="57150" dist="19050" dir="5400000" algn="bl" rotWithShape="0">
              <a:srgbClr val="000000">
                <a:alpha val="50000"/>
              </a:srgbClr>
            </a:outerShdw>
          </a:effectLst>
        </p:spPr>
      </p:pic>
      <p:sp>
        <p:nvSpPr>
          <p:cNvPr id="471" name="Google Shape;471;p52"/>
          <p:cNvSpPr txBox="1"/>
          <p:nvPr/>
        </p:nvSpPr>
        <p:spPr>
          <a:xfrm>
            <a:off x="4729825" y="1794800"/>
            <a:ext cx="4048800" cy="2339700"/>
          </a:xfrm>
          <a:prstGeom prst="rect">
            <a:avLst/>
          </a:prstGeom>
          <a:noFill/>
          <a:ln w="28575" cap="flat" cmpd="sng">
            <a:solidFill>
              <a:srgbClr val="6C0000"/>
            </a:solidFill>
            <a:prstDash val="solid"/>
            <a:round/>
            <a:headEnd type="none" w="sm" len="sm"/>
            <a:tailEnd type="none" w="sm" len="sm"/>
          </a:ln>
        </p:spPr>
        <p:txBody>
          <a:bodyPr spcFirstLastPara="1" wrap="square" lIns="91425" tIns="91425" rIns="91425" bIns="91425" anchor="t" anchorCtr="0">
            <a:spAutoFit/>
          </a:bodyPr>
          <a:lstStyle/>
          <a:p>
            <a:pPr marL="342900" lvl="0" indent="-317500" algn="l" rtl="0">
              <a:spcBef>
                <a:spcPts val="0"/>
              </a:spcBef>
              <a:spcAft>
                <a:spcPts val="0"/>
              </a:spcAft>
              <a:buClr>
                <a:schemeClr val="dk1"/>
              </a:buClr>
              <a:buSzPts val="1400"/>
              <a:buAutoNum type="arabicPeriod"/>
            </a:pPr>
            <a:r>
              <a:rPr lang="en-US">
                <a:solidFill>
                  <a:schemeClr val="dk1"/>
                </a:solidFill>
              </a:rPr>
              <a:t>Student must complete an AVID application online @ </a:t>
            </a:r>
            <a:r>
              <a:rPr lang="en-US" u="sng">
                <a:solidFill>
                  <a:schemeClr val="dk1"/>
                </a:solidFill>
              </a:rPr>
              <a:t>ranchomiragehighschool.org/course-request-information.</a:t>
            </a:r>
            <a:endParaRPr>
              <a:solidFill>
                <a:schemeClr val="dk1"/>
              </a:solidFill>
            </a:endParaRPr>
          </a:p>
          <a:p>
            <a:pPr marL="342900" lvl="0" indent="-317500" algn="l" rtl="0">
              <a:spcBef>
                <a:spcPts val="0"/>
              </a:spcBef>
              <a:spcAft>
                <a:spcPts val="0"/>
              </a:spcAft>
              <a:buClr>
                <a:schemeClr val="dk1"/>
              </a:buClr>
              <a:buSzPts val="1400"/>
              <a:buAutoNum type="arabicPeriod"/>
            </a:pPr>
            <a:r>
              <a:rPr lang="en-US">
                <a:solidFill>
                  <a:schemeClr val="dk1"/>
                </a:solidFill>
              </a:rPr>
              <a:t>Applicants will be invited to an interview conducted by the AVID team</a:t>
            </a:r>
            <a:endParaRPr>
              <a:solidFill>
                <a:schemeClr val="dk1"/>
              </a:solidFill>
            </a:endParaRPr>
          </a:p>
          <a:p>
            <a:pPr marL="342900" lvl="0" indent="-317500" algn="l" rtl="0">
              <a:spcBef>
                <a:spcPts val="0"/>
              </a:spcBef>
              <a:spcAft>
                <a:spcPts val="0"/>
              </a:spcAft>
              <a:buClr>
                <a:schemeClr val="dk1"/>
              </a:buClr>
              <a:buSzPts val="1400"/>
              <a:buAutoNum type="arabicPeriod"/>
            </a:pPr>
            <a:r>
              <a:rPr lang="en-US">
                <a:solidFill>
                  <a:schemeClr val="dk1"/>
                </a:solidFill>
              </a:rPr>
              <a:t>Applicants will be notified if they were accepted by the AVID team </a:t>
            </a:r>
            <a:endParaRPr>
              <a:solidFill>
                <a:schemeClr val="dk1"/>
              </a:solidFill>
            </a:endParaRPr>
          </a:p>
          <a:p>
            <a:pPr marL="342900" lvl="0" indent="-317500" algn="l" rtl="0">
              <a:spcBef>
                <a:spcPts val="0"/>
              </a:spcBef>
              <a:spcAft>
                <a:spcPts val="0"/>
              </a:spcAft>
              <a:buClr>
                <a:schemeClr val="dk1"/>
              </a:buClr>
              <a:buSzPts val="1400"/>
              <a:buAutoNum type="arabicPeriod"/>
            </a:pPr>
            <a:r>
              <a:rPr lang="en-US">
                <a:solidFill>
                  <a:schemeClr val="dk1"/>
                </a:solidFill>
              </a:rPr>
              <a:t>AVID application due by </a:t>
            </a:r>
            <a:r>
              <a:rPr lang="en-US" b="1">
                <a:solidFill>
                  <a:schemeClr val="dk1"/>
                </a:solidFill>
                <a:highlight>
                  <a:srgbClr val="EEFF41"/>
                </a:highlight>
              </a:rPr>
              <a:t>Friday, February 16th</a:t>
            </a:r>
            <a:endParaRPr b="1">
              <a:solidFill>
                <a:schemeClr val="dk1"/>
              </a:solidFill>
              <a:highlight>
                <a:srgbClr val="EEFF41"/>
              </a:highlight>
            </a:endParaRPr>
          </a:p>
        </p:txBody>
      </p:sp>
      <p:pic>
        <p:nvPicPr>
          <p:cNvPr id="472" name="Google Shape;472;p52" descr="http://jehs.edinburg.schooldesk.net/portals/edinburg/economedes/images/AVID_logo-spot.png"/>
          <p:cNvPicPr preferRelativeResize="0"/>
          <p:nvPr/>
        </p:nvPicPr>
        <p:blipFill rotWithShape="1">
          <a:blip r:embed="rId4">
            <a:alphaModFix/>
          </a:blip>
          <a:srcRect/>
          <a:stretch/>
        </p:blipFill>
        <p:spPr>
          <a:xfrm>
            <a:off x="6710375" y="4229450"/>
            <a:ext cx="2007818" cy="1299325"/>
          </a:xfrm>
          <a:prstGeom prst="rect">
            <a:avLst/>
          </a:prstGeom>
          <a:noFill/>
          <a:ln>
            <a:noFill/>
          </a:ln>
          <a:effectLst>
            <a:outerShdw blurRad="50800" dist="38100" dir="2700000" sx="101000" sy="101000" algn="t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3"/>
          <p:cNvSpPr txBox="1"/>
          <p:nvPr/>
        </p:nvSpPr>
        <p:spPr>
          <a:xfrm>
            <a:off x="920750" y="1143000"/>
            <a:ext cx="4857900" cy="3555900"/>
          </a:xfrm>
          <a:prstGeom prst="rect">
            <a:avLst/>
          </a:prstGeom>
          <a:noFill/>
          <a:ln>
            <a:noFill/>
          </a:ln>
        </p:spPr>
        <p:txBody>
          <a:bodyPr spcFirstLastPara="1" wrap="square" lIns="91425" tIns="45700" rIns="91425" bIns="45700" anchor="t" anchorCtr="0">
            <a:normAutofit/>
          </a:bodyPr>
          <a:lstStyle/>
          <a:p>
            <a:pPr marL="274320" marR="0" lvl="0" indent="-143715" algn="l" rtl="0">
              <a:lnSpc>
                <a:spcPct val="150000"/>
              </a:lnSpc>
              <a:spcBef>
                <a:spcPts val="0"/>
              </a:spcBef>
              <a:spcAft>
                <a:spcPts val="0"/>
              </a:spcAft>
              <a:buClr>
                <a:schemeClr val="accent3"/>
              </a:buClr>
              <a:buSzPts val="2057"/>
              <a:buFont typeface="Noto Sans Symbols"/>
              <a:buNone/>
            </a:pPr>
            <a:endParaRPr sz="2165">
              <a:solidFill>
                <a:schemeClr val="lt1"/>
              </a:solidFill>
              <a:latin typeface="Gill Sans"/>
              <a:ea typeface="Gill Sans"/>
              <a:cs typeface="Gill Sans"/>
              <a:sym typeface="Gill Sans"/>
            </a:endParaRPr>
          </a:p>
          <a:p>
            <a:pPr marL="274320" marR="0" lvl="0" indent="-143715" algn="l" rtl="0">
              <a:spcBef>
                <a:spcPts val="433"/>
              </a:spcBef>
              <a:spcAft>
                <a:spcPts val="0"/>
              </a:spcAft>
              <a:buClr>
                <a:schemeClr val="accent3"/>
              </a:buClr>
              <a:buSzPts val="2057"/>
              <a:buFont typeface="Noto Sans Symbols"/>
              <a:buNone/>
            </a:pPr>
            <a:endParaRPr sz="2165">
              <a:solidFill>
                <a:schemeClr val="lt1"/>
              </a:solidFill>
              <a:latin typeface="Gill Sans"/>
              <a:ea typeface="Gill Sans"/>
              <a:cs typeface="Gill Sans"/>
              <a:sym typeface="Gill Sans"/>
            </a:endParaRPr>
          </a:p>
        </p:txBody>
      </p:sp>
      <p:pic>
        <p:nvPicPr>
          <p:cNvPr id="478" name="Google Shape;478;p53"/>
          <p:cNvPicPr preferRelativeResize="0"/>
          <p:nvPr/>
        </p:nvPicPr>
        <p:blipFill rotWithShape="1">
          <a:blip r:embed="rId3">
            <a:alphaModFix/>
          </a:blip>
          <a:srcRect/>
          <a:stretch/>
        </p:blipFill>
        <p:spPr>
          <a:xfrm>
            <a:off x="2095500" y="163991"/>
            <a:ext cx="4826000" cy="1341648"/>
          </a:xfrm>
          <a:prstGeom prst="rect">
            <a:avLst/>
          </a:prstGeom>
          <a:noFill/>
          <a:ln>
            <a:noFill/>
          </a:ln>
        </p:spPr>
      </p:pic>
      <p:sp>
        <p:nvSpPr>
          <p:cNvPr id="479" name="Google Shape;479;p53"/>
          <p:cNvSpPr/>
          <p:nvPr/>
        </p:nvSpPr>
        <p:spPr>
          <a:xfrm>
            <a:off x="3962820" y="4284451"/>
            <a:ext cx="4953000" cy="656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65" b="1">
                <a:solidFill>
                  <a:srgbClr val="FEFEFE"/>
                </a:solidFill>
                <a:latin typeface="Gill Sans"/>
                <a:ea typeface="Gill Sans"/>
                <a:cs typeface="Gill Sans"/>
                <a:sym typeface="Gill Sans"/>
              </a:rPr>
              <a:t>avidrmhs.weebly.com</a:t>
            </a:r>
            <a:endParaRPr/>
          </a:p>
        </p:txBody>
      </p:sp>
      <p:pic>
        <p:nvPicPr>
          <p:cNvPr id="480" name="Google Shape;480;p53" descr="C:\Users\tmathis\Desktop\983804_orig.jpg"/>
          <p:cNvPicPr preferRelativeResize="0"/>
          <p:nvPr/>
        </p:nvPicPr>
        <p:blipFill rotWithShape="1">
          <a:blip r:embed="rId4">
            <a:alphaModFix/>
          </a:blip>
          <a:srcRect t="35596"/>
          <a:stretch/>
        </p:blipFill>
        <p:spPr>
          <a:xfrm>
            <a:off x="1816048" y="1619600"/>
            <a:ext cx="5384905" cy="2602688"/>
          </a:xfrm>
          <a:prstGeom prst="rect">
            <a:avLst/>
          </a:prstGeom>
          <a:solidFill>
            <a:srgbClr val="ECECEC"/>
          </a:solidFill>
          <a:ln w="38100" cap="sq" cmpd="sng">
            <a:solidFill>
              <a:srgbClr val="6C0000"/>
            </a:solidFill>
            <a:prstDash val="solid"/>
            <a:miter lim="800000"/>
            <a:headEnd type="none" w="sm" len="sm"/>
            <a:tailEnd type="none" w="sm" len="sm"/>
          </a:ln>
          <a:effectLst>
            <a:outerShdw blurRad="65000" dist="50800" dir="12900000" kx="195054" ky="144987" algn="tl" rotWithShape="0">
              <a:srgbClr val="000000">
                <a:alpha val="29800"/>
              </a:srgbClr>
            </a:outerShdw>
          </a:effectLst>
        </p:spPr>
      </p:pic>
      <p:pic>
        <p:nvPicPr>
          <p:cNvPr id="481" name="Google Shape;481;p53"/>
          <p:cNvPicPr preferRelativeResize="0"/>
          <p:nvPr/>
        </p:nvPicPr>
        <p:blipFill rotWithShape="1">
          <a:blip r:embed="rId5">
            <a:alphaModFix/>
          </a:blip>
          <a:srcRect l="69558" t="1806" r="7619" b="74544"/>
          <a:stretch/>
        </p:blipFill>
        <p:spPr>
          <a:xfrm>
            <a:off x="0" y="0"/>
            <a:ext cx="1963176" cy="1442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1000"/>
                                        <p:tgtEl>
                                          <p:spTgt spid="478"/>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480"/>
                                        </p:tgtEl>
                                        <p:attrNameLst>
                                          <p:attrName>style.visibility</p:attrName>
                                        </p:attrNameLst>
                                      </p:cBhvr>
                                      <p:to>
                                        <p:strVal val="visible"/>
                                      </p:to>
                                    </p:se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79"/>
                                        </p:tgtEl>
                                        <p:attrNameLst>
                                          <p:attrName>style.visibility</p:attrName>
                                        </p:attrNameLst>
                                      </p:cBhvr>
                                      <p:to>
                                        <p:strVal val="visible"/>
                                      </p:to>
                                    </p:set>
                                    <p:animEffect transition="in" filter="fade">
                                      <p:cBhvr>
                                        <p:cTn id="14" dur="10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54"/>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87" name="Google Shape;487;p54"/>
          <p:cNvSpPr txBox="1">
            <a:spLocks noGrp="1"/>
          </p:cNvSpPr>
          <p:nvPr>
            <p:ph type="title"/>
          </p:nvPr>
        </p:nvSpPr>
        <p:spPr>
          <a:xfrm>
            <a:off x="242089" y="143594"/>
            <a:ext cx="6168000" cy="92820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r>
              <a:rPr lang="en-US" sz="3140">
                <a:solidFill>
                  <a:srgbClr val="66CCFF"/>
                </a:solidFill>
              </a:rPr>
              <a:t>OPTIONS FOR SOPHOMORE YEAR</a:t>
            </a:r>
            <a:endParaRPr sz="3140"/>
          </a:p>
        </p:txBody>
      </p:sp>
      <p:pic>
        <p:nvPicPr>
          <p:cNvPr id="488" name="Google Shape;488;p54"/>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
        <p:nvSpPr>
          <p:cNvPr id="489" name="Google Shape;489;p54"/>
          <p:cNvSpPr txBox="1">
            <a:spLocks noGrp="1"/>
          </p:cNvSpPr>
          <p:nvPr>
            <p:ph type="body" idx="1"/>
          </p:nvPr>
        </p:nvSpPr>
        <p:spPr>
          <a:xfrm>
            <a:off x="685800" y="1028700"/>
            <a:ext cx="7772400" cy="3416400"/>
          </a:xfrm>
          <a:prstGeom prst="rect">
            <a:avLst/>
          </a:prstGeom>
          <a:noFill/>
          <a:ln>
            <a:noFill/>
          </a:ln>
        </p:spPr>
        <p:txBody>
          <a:bodyPr spcFirstLastPara="1" wrap="square" lIns="0" tIns="45700" rIns="0" bIns="45700" anchor="t" anchorCtr="0">
            <a:noAutofit/>
          </a:bodyPr>
          <a:lstStyle/>
          <a:p>
            <a:pPr marL="342900" lvl="0" indent="-279400" algn="l" rtl="0">
              <a:spcBef>
                <a:spcPts val="0"/>
              </a:spcBef>
              <a:spcAft>
                <a:spcPts val="0"/>
              </a:spcAft>
              <a:buSzPts val="1800"/>
              <a:buFont typeface="Noto Sans Symbols"/>
              <a:buChar char="❖"/>
            </a:pPr>
            <a:r>
              <a:rPr lang="en-US" sz="2100"/>
              <a:t>College of the Desert Concurrent Enrollment</a:t>
            </a:r>
            <a:endParaRPr sz="2100"/>
          </a:p>
          <a:p>
            <a:pPr marL="342900" lvl="0" indent="-279400" algn="l" rtl="0">
              <a:spcBef>
                <a:spcPts val="700"/>
              </a:spcBef>
              <a:spcAft>
                <a:spcPts val="0"/>
              </a:spcAft>
              <a:buSzPts val="1800"/>
              <a:buFont typeface="Noto Sans Symbols"/>
              <a:buChar char="❖"/>
            </a:pPr>
            <a:r>
              <a:rPr lang="en-US" sz="2100"/>
              <a:t>What is Concurrent Enrollment?</a:t>
            </a:r>
            <a:endParaRPr sz="2100"/>
          </a:p>
          <a:p>
            <a:pPr marL="742950" lvl="1" indent="-279400" algn="l" rtl="0">
              <a:spcBef>
                <a:spcPts val="700"/>
              </a:spcBef>
              <a:spcAft>
                <a:spcPts val="0"/>
              </a:spcAft>
              <a:buSzPts val="1460"/>
              <a:buFont typeface="Noto Sans Symbols"/>
              <a:buChar char="✔"/>
            </a:pPr>
            <a:r>
              <a:rPr lang="en-US" sz="1700"/>
              <a:t>The concurrent enrollment program provides an opportunity for high school students to earn college credits at College of the Desert (COD) before completing their high school diploma.</a:t>
            </a:r>
            <a:endParaRPr sz="1700"/>
          </a:p>
          <a:p>
            <a:pPr marL="742950" lvl="1" indent="-290194" algn="l" rtl="0">
              <a:spcBef>
                <a:spcPts val="700"/>
              </a:spcBef>
              <a:spcAft>
                <a:spcPts val="0"/>
              </a:spcAft>
              <a:buSzPts val="1630"/>
              <a:buChar char="✔"/>
            </a:pPr>
            <a:r>
              <a:rPr lang="en-US" sz="1700" b="1" i="1"/>
              <a:t>Concurrent enrollment are classes taken outside of the regular school day </a:t>
            </a:r>
            <a:endParaRPr sz="1700" b="1" i="1"/>
          </a:p>
          <a:p>
            <a:pPr marL="342900" lvl="0" indent="-279400" algn="l" rtl="0">
              <a:spcBef>
                <a:spcPts val="700"/>
              </a:spcBef>
              <a:spcAft>
                <a:spcPts val="0"/>
              </a:spcAft>
              <a:buSzPts val="1800"/>
              <a:buFont typeface="Noto Sans Symbols"/>
              <a:buChar char="❖"/>
            </a:pPr>
            <a:r>
              <a:rPr lang="en-US" sz="2100"/>
              <a:t>What is the criteria to apply for the concurrent enrollment?</a:t>
            </a:r>
            <a:endParaRPr sz="2100"/>
          </a:p>
          <a:p>
            <a:pPr marL="812800" lvl="1" indent="-349250" algn="l" rtl="0">
              <a:spcBef>
                <a:spcPts val="700"/>
              </a:spcBef>
              <a:spcAft>
                <a:spcPts val="0"/>
              </a:spcAft>
              <a:buSzPts val="1460"/>
              <a:buFont typeface="Gill Sans"/>
              <a:buAutoNum type="arabicPeriod"/>
            </a:pPr>
            <a:r>
              <a:rPr lang="en-US" sz="1700"/>
              <a:t>Must be enrolled in high school  </a:t>
            </a:r>
            <a:endParaRPr sz="1700"/>
          </a:p>
          <a:p>
            <a:pPr marL="812800" lvl="1" indent="-349250" algn="l" rtl="0">
              <a:spcBef>
                <a:spcPts val="700"/>
              </a:spcBef>
              <a:spcAft>
                <a:spcPts val="0"/>
              </a:spcAft>
              <a:buSzPts val="1460"/>
              <a:buFont typeface="Gill Sans"/>
              <a:buAutoNum type="arabicPeriod"/>
            </a:pPr>
            <a:r>
              <a:rPr lang="en-US" sz="1700"/>
              <a:t>Must have a cumulative GPA of 3.0 or higher (If your GPA is below 3.0, a letter of recommendation from a teacher or counselor is required).</a:t>
            </a:r>
            <a:endParaRPr sz="1700"/>
          </a:p>
          <a:p>
            <a:pPr marL="812800" lvl="1" indent="-256540" algn="l" rtl="0">
              <a:spcBef>
                <a:spcPts val="700"/>
              </a:spcBef>
              <a:spcAft>
                <a:spcPts val="0"/>
              </a:spcAft>
              <a:buSzPts val="1360"/>
              <a:buFont typeface="Gill Sans"/>
              <a:buNone/>
            </a:pPr>
            <a:endParaRPr/>
          </a:p>
          <a:p>
            <a:pPr marL="812800" lvl="1" indent="-256540" algn="l" rtl="0">
              <a:spcBef>
                <a:spcPts val="700"/>
              </a:spcBef>
              <a:spcAft>
                <a:spcPts val="0"/>
              </a:spcAft>
              <a:buSzPts val="1360"/>
              <a:buFont typeface="Gill Sans"/>
              <a:buNone/>
            </a:pPr>
            <a:endParaRPr/>
          </a:p>
        </p:txBody>
      </p:sp>
      <p:pic>
        <p:nvPicPr>
          <p:cNvPr id="490" name="Google Shape;490;p54" descr="College of the Desert on X: &quot;We're very proud of our ..."/>
          <p:cNvPicPr preferRelativeResize="0"/>
          <p:nvPr/>
        </p:nvPicPr>
        <p:blipFill>
          <a:blip r:embed="rId5">
            <a:alphaModFix/>
          </a:blip>
          <a:stretch>
            <a:fillRect/>
          </a:stretch>
        </p:blipFill>
        <p:spPr>
          <a:xfrm>
            <a:off x="6534525" y="388375"/>
            <a:ext cx="2394974" cy="1123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55"/>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96" name="Google Shape;496;p55"/>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chemeClr val="accent2"/>
                </a:solidFill>
              </a:rPr>
              <a:t>COLLEGE OF THE DESERT</a:t>
            </a:r>
            <a:endParaRPr/>
          </a:p>
        </p:txBody>
      </p:sp>
      <p:sp>
        <p:nvSpPr>
          <p:cNvPr id="497" name="Google Shape;497;p55"/>
          <p:cNvSpPr txBox="1">
            <a:spLocks noGrp="1"/>
          </p:cNvSpPr>
          <p:nvPr>
            <p:ph type="body" idx="1"/>
          </p:nvPr>
        </p:nvSpPr>
        <p:spPr>
          <a:xfrm>
            <a:off x="685800" y="1004199"/>
            <a:ext cx="7772400" cy="4171800"/>
          </a:xfrm>
          <a:prstGeom prst="rect">
            <a:avLst/>
          </a:prstGeom>
          <a:noFill/>
          <a:ln>
            <a:noFill/>
          </a:ln>
        </p:spPr>
        <p:txBody>
          <a:bodyPr spcFirstLastPara="1" wrap="square" lIns="0" tIns="45700" rIns="0" bIns="45700" anchor="t" anchorCtr="0">
            <a:noAutofit/>
          </a:bodyPr>
          <a:lstStyle/>
          <a:p>
            <a:pPr marL="69850" lvl="0" indent="0" algn="ctr" rtl="0">
              <a:spcBef>
                <a:spcPts val="0"/>
              </a:spcBef>
              <a:spcAft>
                <a:spcPts val="0"/>
              </a:spcAft>
              <a:buSzPts val="1700"/>
              <a:buNone/>
            </a:pPr>
            <a:r>
              <a:rPr lang="en-US" b="0" i="0">
                <a:latin typeface="Verdana"/>
                <a:ea typeface="Verdana"/>
                <a:cs typeface="Verdana"/>
                <a:sym typeface="Verdana"/>
              </a:rPr>
              <a:t>What are the charges for concurrent enrollment?</a:t>
            </a:r>
            <a:endParaRPr sz="1600">
              <a:latin typeface="Verdana"/>
              <a:ea typeface="Verdana"/>
              <a:cs typeface="Verdana"/>
              <a:sym typeface="Verdana"/>
            </a:endParaRPr>
          </a:p>
          <a:p>
            <a:pPr marL="342900" lvl="0" indent="-273050" algn="l" rtl="0">
              <a:spcBef>
                <a:spcPts val="700"/>
              </a:spcBef>
              <a:spcAft>
                <a:spcPts val="0"/>
              </a:spcAft>
              <a:buSzPts val="1360"/>
              <a:buFont typeface="Noto Sans Symbols"/>
              <a:buChar char="❖"/>
            </a:pPr>
            <a:r>
              <a:rPr lang="en-US" sz="1600">
                <a:latin typeface="Verdana"/>
                <a:ea typeface="Verdana"/>
                <a:cs typeface="Verdana"/>
                <a:sym typeface="Verdana"/>
              </a:rPr>
              <a:t>T</a:t>
            </a:r>
            <a:r>
              <a:rPr lang="en-US" sz="1600" b="0" i="0">
                <a:latin typeface="Verdana"/>
                <a:ea typeface="Verdana"/>
                <a:cs typeface="Verdana"/>
                <a:sym typeface="Verdana"/>
              </a:rPr>
              <a:t>uition and fees are free to high school students. High school students only need to purchase books, supplies, and a parking permit, if needed.</a:t>
            </a:r>
            <a:endParaRPr/>
          </a:p>
          <a:p>
            <a:pPr marL="469900" lvl="1" indent="0" algn="ctr" rtl="0">
              <a:spcBef>
                <a:spcPts val="700"/>
              </a:spcBef>
              <a:spcAft>
                <a:spcPts val="0"/>
              </a:spcAft>
              <a:buSzPts val="1700"/>
              <a:buNone/>
            </a:pPr>
            <a:r>
              <a:rPr lang="en-US" sz="2000" b="0" i="0">
                <a:latin typeface="Verdana"/>
                <a:ea typeface="Verdana"/>
                <a:cs typeface="Verdana"/>
                <a:sym typeface="Verdana"/>
              </a:rPr>
              <a:t>How do I sign-up for courses?</a:t>
            </a:r>
            <a:endParaRPr sz="1400"/>
          </a:p>
          <a:p>
            <a:pPr marL="342900" lvl="0" indent="-273050" algn="l" rtl="0">
              <a:spcBef>
                <a:spcPts val="700"/>
              </a:spcBef>
              <a:spcAft>
                <a:spcPts val="0"/>
              </a:spcAft>
              <a:buClr>
                <a:srgbClr val="92D050"/>
              </a:buClr>
              <a:buSzPts val="1190"/>
              <a:buFont typeface="Noto Sans Symbols"/>
              <a:buChar char="❖"/>
            </a:pPr>
            <a:r>
              <a:rPr lang="en-US" sz="1400" b="0" i="0" u="sng" strike="noStrike">
                <a:solidFill>
                  <a:srgbClr val="92D05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Concurrent Enrollment Complete Checklist</a:t>
            </a:r>
            <a:endParaRPr sz="1400" b="0" i="0">
              <a:solidFill>
                <a:srgbClr val="92D050"/>
              </a:solidFill>
              <a:latin typeface="Verdana"/>
              <a:ea typeface="Verdana"/>
              <a:cs typeface="Verdana"/>
              <a:sym typeface="Verdana"/>
            </a:endParaRPr>
          </a:p>
          <a:p>
            <a:pPr marL="342900" lvl="0" indent="-273050" algn="l" rtl="0">
              <a:spcBef>
                <a:spcPts val="700"/>
              </a:spcBef>
              <a:spcAft>
                <a:spcPts val="0"/>
              </a:spcAft>
              <a:buSzPts val="1190"/>
              <a:buFont typeface="Gill Sans"/>
              <a:buAutoNum type="arabicPeriod"/>
            </a:pPr>
            <a:r>
              <a:rPr lang="en-US" sz="1400" b="0" i="0">
                <a:latin typeface="Verdana"/>
                <a:ea typeface="Verdana"/>
                <a:cs typeface="Verdana"/>
                <a:sym typeface="Verdana"/>
              </a:rPr>
              <a:t>Review the class schedule with your high school counselor and </a:t>
            </a:r>
            <a:r>
              <a:rPr lang="en-US" sz="1400">
                <a:latin typeface="Verdana"/>
                <a:ea typeface="Verdana"/>
                <a:cs typeface="Verdana"/>
                <a:sym typeface="Verdana"/>
              </a:rPr>
              <a:t>select</a:t>
            </a:r>
            <a:r>
              <a:rPr lang="en-US" sz="1400" b="0" i="0">
                <a:latin typeface="Verdana"/>
                <a:ea typeface="Verdana"/>
                <a:cs typeface="Verdana"/>
                <a:sym typeface="Verdana"/>
              </a:rPr>
              <a:t> a course.</a:t>
            </a:r>
            <a:endParaRPr/>
          </a:p>
          <a:p>
            <a:pPr marL="742950" lvl="1" indent="-285750" algn="l" rtl="0">
              <a:spcBef>
                <a:spcPts val="700"/>
              </a:spcBef>
              <a:spcAft>
                <a:spcPts val="0"/>
              </a:spcAft>
              <a:buSzPts val="1190"/>
              <a:buChar char="▶"/>
            </a:pPr>
            <a:r>
              <a:rPr lang="en-US" sz="1400" b="0" i="0">
                <a:latin typeface="Verdana"/>
                <a:ea typeface="Verdana"/>
                <a:cs typeface="Verdana"/>
                <a:sym typeface="Verdana"/>
              </a:rPr>
              <a:t>Student can take up to 11 credits (fall and spring), 6 credits (summer), or 1 course (winter).</a:t>
            </a:r>
            <a:endParaRPr/>
          </a:p>
          <a:p>
            <a:pPr marL="742950" lvl="1" indent="-285750" algn="l" rtl="0">
              <a:spcBef>
                <a:spcPts val="700"/>
              </a:spcBef>
              <a:spcAft>
                <a:spcPts val="0"/>
              </a:spcAft>
              <a:buSzPts val="1190"/>
              <a:buChar char="▶"/>
            </a:pPr>
            <a:r>
              <a:rPr lang="en-US" sz="1400" b="0" i="0">
                <a:latin typeface="Verdana"/>
                <a:ea typeface="Verdana"/>
                <a:cs typeface="Verdana"/>
                <a:sym typeface="Verdana"/>
              </a:rPr>
              <a:t>All courses must be approved by the college.</a:t>
            </a:r>
            <a:endParaRPr/>
          </a:p>
          <a:p>
            <a:pPr marL="742950" lvl="1" indent="-285750" algn="l" rtl="0">
              <a:spcBef>
                <a:spcPts val="700"/>
              </a:spcBef>
              <a:spcAft>
                <a:spcPts val="0"/>
              </a:spcAft>
              <a:buSzPts val="1190"/>
              <a:buChar char="▶"/>
            </a:pPr>
            <a:r>
              <a:rPr lang="en-US" sz="1400" b="0" i="0">
                <a:latin typeface="Verdana"/>
                <a:ea typeface="Verdana"/>
                <a:cs typeface="Verdana"/>
                <a:sym typeface="Verdana"/>
              </a:rPr>
              <a:t>Remember, for every one hour of lecture or lab, two hours of homework will be expected.</a:t>
            </a:r>
            <a:endParaRPr sz="1400" b="0" i="0">
              <a:latin typeface="Verdana"/>
              <a:ea typeface="Verdana"/>
              <a:cs typeface="Verdana"/>
              <a:sym typeface="Verdana"/>
            </a:endParaRPr>
          </a:p>
          <a:p>
            <a:pPr marL="1143000" lvl="2" indent="-283844" algn="r" rtl="0">
              <a:spcBef>
                <a:spcPts val="700"/>
              </a:spcBef>
              <a:spcAft>
                <a:spcPts val="0"/>
              </a:spcAft>
              <a:buClr>
                <a:schemeClr val="lt1"/>
              </a:buClr>
              <a:buSzPts val="1700"/>
              <a:buFont typeface="Verdana"/>
              <a:buChar char="▶"/>
            </a:pPr>
            <a:r>
              <a:rPr lang="en-US" sz="1700" b="1" i="1" u="sng">
                <a:highlight>
                  <a:srgbClr val="FF0000"/>
                </a:highlight>
                <a:latin typeface="Verdana"/>
                <a:ea typeface="Verdana"/>
                <a:cs typeface="Verdana"/>
                <a:sym typeface="Verdana"/>
              </a:rPr>
              <a:t>Before starting concurrent enrollment, </a:t>
            </a:r>
            <a:endParaRPr sz="1700" b="1" i="1" u="sng">
              <a:highlight>
                <a:srgbClr val="FF0000"/>
              </a:highlight>
              <a:latin typeface="Verdana"/>
              <a:ea typeface="Verdana"/>
              <a:cs typeface="Verdana"/>
              <a:sym typeface="Verdana"/>
            </a:endParaRPr>
          </a:p>
          <a:p>
            <a:pPr marL="1143000" lvl="0" indent="0" algn="r" rtl="0">
              <a:spcBef>
                <a:spcPts val="700"/>
              </a:spcBef>
              <a:spcAft>
                <a:spcPts val="0"/>
              </a:spcAft>
              <a:buNone/>
            </a:pPr>
            <a:r>
              <a:rPr lang="en-US" sz="1700" b="1" i="1" u="sng">
                <a:highlight>
                  <a:srgbClr val="FF0000"/>
                </a:highlight>
                <a:latin typeface="Verdana"/>
                <a:ea typeface="Verdana"/>
                <a:cs typeface="Verdana"/>
                <a:sym typeface="Verdana"/>
              </a:rPr>
              <a:t>please contact your counselor FIRST!</a:t>
            </a:r>
            <a:endParaRPr sz="1700" b="1" i="1" u="sng">
              <a:highlight>
                <a:srgbClr val="FF0000"/>
              </a:highlight>
            </a:endParaRPr>
          </a:p>
        </p:txBody>
      </p:sp>
      <p:pic>
        <p:nvPicPr>
          <p:cNvPr id="498" name="Google Shape;498;p55"/>
          <p:cNvPicPr preferRelativeResize="0"/>
          <p:nvPr/>
        </p:nvPicPr>
        <p:blipFill rotWithShape="1">
          <a:blip r:embed="rId5">
            <a:alphaModFix/>
          </a:blip>
          <a:srcRect t="13101" b="31499"/>
          <a:stretch/>
        </p:blipFill>
        <p:spPr>
          <a:xfrm>
            <a:off x="0" y="4611688"/>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56"/>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504" name="Google Shape;504;p56"/>
          <p:cNvSpPr txBox="1">
            <a:spLocks noGrp="1"/>
          </p:cNvSpPr>
          <p:nvPr>
            <p:ph type="title"/>
          </p:nvPr>
        </p:nvSpPr>
        <p:spPr>
          <a:xfrm>
            <a:off x="1143000" y="343265"/>
            <a:ext cx="6858000" cy="87390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r>
              <a:rPr lang="en-US" sz="3200" b="1">
                <a:solidFill>
                  <a:schemeClr val="accent3"/>
                </a:solidFill>
              </a:rPr>
              <a:t>VISUAL / PERFORMING ARTS</a:t>
            </a:r>
            <a:endParaRPr sz="1098" b="1">
              <a:solidFill>
                <a:schemeClr val="accent3"/>
              </a:solidFill>
            </a:endParaRPr>
          </a:p>
        </p:txBody>
      </p:sp>
      <p:sp>
        <p:nvSpPr>
          <p:cNvPr id="505" name="Google Shape;505;p56"/>
          <p:cNvSpPr txBox="1"/>
          <p:nvPr/>
        </p:nvSpPr>
        <p:spPr>
          <a:xfrm>
            <a:off x="3500400" y="1364525"/>
            <a:ext cx="2143200" cy="3863700"/>
          </a:xfrm>
          <a:prstGeom prst="rect">
            <a:avLst/>
          </a:prstGeom>
          <a:noFill/>
          <a:ln>
            <a:noFill/>
          </a:ln>
        </p:spPr>
        <p:txBody>
          <a:bodyPr spcFirstLastPara="1" wrap="square" lIns="91425" tIns="45700" rIns="91425" bIns="45700" anchor="t" anchorCtr="0">
            <a:normAutofit lnSpcReduction="10000"/>
          </a:bodyPr>
          <a:lstStyle/>
          <a:p>
            <a:pPr marL="274320" marR="0" lvl="0" indent="-274319" algn="l" rtl="0">
              <a:lnSpc>
                <a:spcPct val="150000"/>
              </a:lnSpc>
              <a:spcBef>
                <a:spcPts val="0"/>
              </a:spcBef>
              <a:spcAft>
                <a:spcPts val="0"/>
              </a:spcAft>
              <a:buClr>
                <a:schemeClr val="accent3"/>
              </a:buClr>
              <a:buSzPts val="2532"/>
              <a:buFont typeface="Noto Sans Symbols"/>
              <a:buChar char="▪"/>
            </a:pPr>
            <a:r>
              <a:rPr lang="en-US" sz="2665" b="1">
                <a:solidFill>
                  <a:schemeClr val="lt1"/>
                </a:solidFill>
                <a:latin typeface="Gill Sans"/>
                <a:ea typeface="Gill Sans"/>
                <a:cs typeface="Gill Sans"/>
                <a:sym typeface="Gill Sans"/>
              </a:rPr>
              <a:t>Band</a:t>
            </a:r>
            <a:endParaRPr/>
          </a:p>
          <a:p>
            <a:pPr marL="274320" marR="0" lvl="0" indent="-274319" algn="l" rtl="0">
              <a:lnSpc>
                <a:spcPct val="150000"/>
              </a:lnSpc>
              <a:spcBef>
                <a:spcPts val="533"/>
              </a:spcBef>
              <a:spcAft>
                <a:spcPts val="0"/>
              </a:spcAft>
              <a:buClr>
                <a:schemeClr val="accent3"/>
              </a:buClr>
              <a:buSzPts val="2532"/>
              <a:buFont typeface="Noto Sans Symbols"/>
              <a:buChar char="▪"/>
            </a:pPr>
            <a:r>
              <a:rPr lang="en-US" sz="2665" b="1">
                <a:solidFill>
                  <a:schemeClr val="lt1"/>
                </a:solidFill>
                <a:latin typeface="Gill Sans"/>
                <a:ea typeface="Gill Sans"/>
                <a:cs typeface="Gill Sans"/>
                <a:sym typeface="Gill Sans"/>
              </a:rPr>
              <a:t>Choir</a:t>
            </a:r>
            <a:endParaRPr sz="2665" b="1">
              <a:solidFill>
                <a:schemeClr val="lt1"/>
              </a:solidFill>
              <a:latin typeface="Gill Sans"/>
              <a:ea typeface="Gill Sans"/>
              <a:cs typeface="Gill Sans"/>
              <a:sym typeface="Gill Sans"/>
            </a:endParaRPr>
          </a:p>
          <a:p>
            <a:pPr marL="274320" marR="0" lvl="0" indent="-282780" algn="l" rtl="0">
              <a:lnSpc>
                <a:spcPct val="150000"/>
              </a:lnSpc>
              <a:spcBef>
                <a:spcPts val="533"/>
              </a:spcBef>
              <a:spcAft>
                <a:spcPts val="0"/>
              </a:spcAft>
              <a:buClr>
                <a:schemeClr val="accent3"/>
              </a:buClr>
              <a:buSzPts val="2665"/>
              <a:buFont typeface="Gill Sans"/>
              <a:buChar char="▪"/>
            </a:pPr>
            <a:r>
              <a:rPr lang="en-US" sz="2665" b="1">
                <a:solidFill>
                  <a:schemeClr val="lt1"/>
                </a:solidFill>
                <a:latin typeface="Gill Sans"/>
                <a:ea typeface="Gill Sans"/>
                <a:cs typeface="Gill Sans"/>
                <a:sym typeface="Gill Sans"/>
              </a:rPr>
              <a:t>Yearbook </a:t>
            </a:r>
            <a:endParaRPr sz="2665" b="1">
              <a:solidFill>
                <a:schemeClr val="lt1"/>
              </a:solidFill>
              <a:latin typeface="Gill Sans"/>
              <a:ea typeface="Gill Sans"/>
              <a:cs typeface="Gill Sans"/>
              <a:sym typeface="Gill Sans"/>
            </a:endParaRPr>
          </a:p>
          <a:p>
            <a:pPr marL="274320" marR="0" lvl="0" indent="-274319" algn="l" rtl="0">
              <a:lnSpc>
                <a:spcPct val="150000"/>
              </a:lnSpc>
              <a:spcBef>
                <a:spcPts val="533"/>
              </a:spcBef>
              <a:spcAft>
                <a:spcPts val="0"/>
              </a:spcAft>
              <a:buClr>
                <a:schemeClr val="accent3"/>
              </a:buClr>
              <a:buSzPts val="2532"/>
              <a:buFont typeface="Noto Sans Symbols"/>
              <a:buChar char="▪"/>
            </a:pPr>
            <a:r>
              <a:rPr lang="en-US" sz="2665" b="1">
                <a:solidFill>
                  <a:schemeClr val="lt1"/>
                </a:solidFill>
                <a:latin typeface="Gill Sans"/>
                <a:ea typeface="Gill Sans"/>
                <a:cs typeface="Gill Sans"/>
                <a:sym typeface="Gill Sans"/>
              </a:rPr>
              <a:t>Dance </a:t>
            </a:r>
            <a:endParaRPr/>
          </a:p>
          <a:p>
            <a:pPr marL="274320" marR="0" lvl="0" indent="-274319" algn="l" rtl="0">
              <a:lnSpc>
                <a:spcPct val="150000"/>
              </a:lnSpc>
              <a:spcBef>
                <a:spcPts val="533"/>
              </a:spcBef>
              <a:spcAft>
                <a:spcPts val="0"/>
              </a:spcAft>
              <a:buClr>
                <a:schemeClr val="accent3"/>
              </a:buClr>
              <a:buSzPts val="2532"/>
              <a:buFont typeface="Noto Sans Symbols"/>
              <a:buChar char="▪"/>
            </a:pPr>
            <a:r>
              <a:rPr lang="en-US" sz="2665" b="1">
                <a:solidFill>
                  <a:schemeClr val="lt1"/>
                </a:solidFill>
                <a:latin typeface="Gill Sans"/>
                <a:ea typeface="Gill Sans"/>
                <a:cs typeface="Gill Sans"/>
                <a:sym typeface="Gill Sans"/>
              </a:rPr>
              <a:t>Theater</a:t>
            </a:r>
            <a:endParaRPr/>
          </a:p>
          <a:p>
            <a:pPr marL="274320" marR="0" lvl="0" indent="-274319" algn="l" rtl="0">
              <a:lnSpc>
                <a:spcPct val="150000"/>
              </a:lnSpc>
              <a:spcBef>
                <a:spcPts val="533"/>
              </a:spcBef>
              <a:spcAft>
                <a:spcPts val="0"/>
              </a:spcAft>
              <a:buClr>
                <a:schemeClr val="accent3"/>
              </a:buClr>
              <a:buSzPts val="2532"/>
              <a:buFont typeface="Noto Sans Symbols"/>
              <a:buChar char="▪"/>
            </a:pPr>
            <a:r>
              <a:rPr lang="en-US" sz="2665" b="1">
                <a:solidFill>
                  <a:schemeClr val="lt1"/>
                </a:solidFill>
                <a:latin typeface="Gill Sans"/>
                <a:ea typeface="Gill Sans"/>
                <a:cs typeface="Gill Sans"/>
                <a:sym typeface="Gill Sans"/>
              </a:rPr>
              <a:t>Art</a:t>
            </a:r>
            <a:endParaRPr/>
          </a:p>
        </p:txBody>
      </p:sp>
      <p:pic>
        <p:nvPicPr>
          <p:cNvPr id="506" name="Google Shape;506;p56" descr="Picture"/>
          <p:cNvPicPr preferRelativeResize="0"/>
          <p:nvPr/>
        </p:nvPicPr>
        <p:blipFill rotWithShape="1">
          <a:blip r:embed="rId4">
            <a:alphaModFix/>
          </a:blip>
          <a:srcRect/>
          <a:stretch/>
        </p:blipFill>
        <p:spPr>
          <a:xfrm>
            <a:off x="1486655" y="1409485"/>
            <a:ext cx="1968501" cy="1313359"/>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07" name="Google Shape;507;p56" descr="C:\Users\tmathis\Desktop\2281995.jpg"/>
          <p:cNvPicPr preferRelativeResize="0"/>
          <p:nvPr/>
        </p:nvPicPr>
        <p:blipFill rotWithShape="1">
          <a:blip r:embed="rId5">
            <a:alphaModFix/>
          </a:blip>
          <a:srcRect/>
          <a:stretch/>
        </p:blipFill>
        <p:spPr>
          <a:xfrm>
            <a:off x="5469491" y="4064000"/>
            <a:ext cx="2143126" cy="1430593"/>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08" name="Google Shape;508;p56" descr="http://www.eastpdxnews.com/ktmllite/images/uploads/090501/5-1-PkrHiTEMPEST-Four.jpg"/>
          <p:cNvPicPr preferRelativeResize="0"/>
          <p:nvPr/>
        </p:nvPicPr>
        <p:blipFill rotWithShape="1">
          <a:blip r:embed="rId6">
            <a:alphaModFix/>
          </a:blip>
          <a:srcRect l="16588" t="5926" r="16252"/>
          <a:stretch/>
        </p:blipFill>
        <p:spPr>
          <a:xfrm>
            <a:off x="6704898" y="2436704"/>
            <a:ext cx="1622799" cy="1719358"/>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09" name="Google Shape;509;p56" descr="Image result for high school band class"/>
          <p:cNvPicPr preferRelativeResize="0"/>
          <p:nvPr/>
        </p:nvPicPr>
        <p:blipFill rotWithShape="1">
          <a:blip r:embed="rId7">
            <a:alphaModFix/>
          </a:blip>
          <a:srcRect/>
          <a:stretch/>
        </p:blipFill>
        <p:spPr>
          <a:xfrm>
            <a:off x="5688847" y="1275613"/>
            <a:ext cx="1716715" cy="1178207"/>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10" name="Google Shape;510;p56" descr="http://www.abileneisd.org/cms/lib2/TX01001461/Centricity/Domain/17/fineartsclassroom.jpg"/>
          <p:cNvPicPr preferRelativeResize="0"/>
          <p:nvPr/>
        </p:nvPicPr>
        <p:blipFill rotWithShape="1">
          <a:blip r:embed="rId8">
            <a:alphaModFix/>
          </a:blip>
          <a:srcRect/>
          <a:stretch/>
        </p:blipFill>
        <p:spPr>
          <a:xfrm>
            <a:off x="861836" y="2651363"/>
            <a:ext cx="1873799" cy="1412637"/>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11" name="Google Shape;511;p56" descr="Image result for high school band class"/>
          <p:cNvPicPr preferRelativeResize="0"/>
          <p:nvPr/>
        </p:nvPicPr>
        <p:blipFill rotWithShape="1">
          <a:blip r:embed="rId9">
            <a:alphaModFix/>
          </a:blip>
          <a:srcRect/>
          <a:stretch/>
        </p:blipFill>
        <p:spPr>
          <a:xfrm>
            <a:off x="1289904" y="3913707"/>
            <a:ext cx="2303442" cy="1580886"/>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12" name="Google Shape;512;p56"/>
          <p:cNvPicPr preferRelativeResize="0"/>
          <p:nvPr/>
        </p:nvPicPr>
        <p:blipFill rotWithShape="1">
          <a:blip r:embed="rId10">
            <a:alphaModFix/>
          </a:blip>
          <a:srcRect t="13101" b="31499"/>
          <a:stretch/>
        </p:blipFill>
        <p:spPr>
          <a:xfrm>
            <a:off x="-11113" y="4704150"/>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4"/>
                                        </p:tgtEl>
                                        <p:attrNameLst>
                                          <p:attrName>style.visibility</p:attrName>
                                        </p:attrNameLst>
                                      </p:cBhvr>
                                      <p:to>
                                        <p:strVal val="visible"/>
                                      </p:to>
                                    </p:set>
                                    <p:animEffect transition="in" filter="fade">
                                      <p:cBhvr>
                                        <p:cTn id="7" dur="1000"/>
                                        <p:tgtEl>
                                          <p:spTgt spid="50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05">
                                            <p:txEl>
                                              <p:pRg st="0" end="0"/>
                                            </p:txEl>
                                          </p:spTgt>
                                        </p:tgtEl>
                                        <p:attrNameLst>
                                          <p:attrName>style.visibility</p:attrName>
                                        </p:attrNameLst>
                                      </p:cBhvr>
                                      <p:to>
                                        <p:strVal val="visible"/>
                                      </p:to>
                                    </p:set>
                                    <p:animEffect transition="in" filter="fade">
                                      <p:cBhvr>
                                        <p:cTn id="11" dur="1000"/>
                                        <p:tgtEl>
                                          <p:spTgt spid="505">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05">
                                            <p:txEl>
                                              <p:pRg st="1" end="1"/>
                                            </p:txEl>
                                          </p:spTgt>
                                        </p:tgtEl>
                                        <p:attrNameLst>
                                          <p:attrName>style.visibility</p:attrName>
                                        </p:attrNameLst>
                                      </p:cBhvr>
                                      <p:to>
                                        <p:strVal val="visible"/>
                                      </p:to>
                                    </p:set>
                                    <p:animEffect transition="in" filter="fade">
                                      <p:cBhvr>
                                        <p:cTn id="15" dur="1000"/>
                                        <p:tgtEl>
                                          <p:spTgt spid="505">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05">
                                            <p:txEl>
                                              <p:pRg st="2" end="2"/>
                                            </p:txEl>
                                          </p:spTgt>
                                        </p:tgtEl>
                                        <p:attrNameLst>
                                          <p:attrName>style.visibility</p:attrName>
                                        </p:attrNameLst>
                                      </p:cBhvr>
                                      <p:to>
                                        <p:strVal val="visible"/>
                                      </p:to>
                                    </p:set>
                                    <p:animEffect transition="in" filter="fade">
                                      <p:cBhvr>
                                        <p:cTn id="19" dur="1000"/>
                                        <p:tgtEl>
                                          <p:spTgt spid="505">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05">
                                            <p:txEl>
                                              <p:pRg st="3" end="3"/>
                                            </p:txEl>
                                          </p:spTgt>
                                        </p:tgtEl>
                                        <p:attrNameLst>
                                          <p:attrName>style.visibility</p:attrName>
                                        </p:attrNameLst>
                                      </p:cBhvr>
                                      <p:to>
                                        <p:strVal val="visible"/>
                                      </p:to>
                                    </p:set>
                                    <p:animEffect transition="in" filter="fade">
                                      <p:cBhvr>
                                        <p:cTn id="23" dur="1000"/>
                                        <p:tgtEl>
                                          <p:spTgt spid="505">
                                            <p:txEl>
                                              <p:pRg st="3" end="3"/>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05">
                                            <p:txEl>
                                              <p:pRg st="4" end="4"/>
                                            </p:txEl>
                                          </p:spTgt>
                                        </p:tgtEl>
                                        <p:attrNameLst>
                                          <p:attrName>style.visibility</p:attrName>
                                        </p:attrNameLst>
                                      </p:cBhvr>
                                      <p:to>
                                        <p:strVal val="visible"/>
                                      </p:to>
                                    </p:set>
                                    <p:animEffect transition="in" filter="fade">
                                      <p:cBhvr>
                                        <p:cTn id="27" dur="1000"/>
                                        <p:tgtEl>
                                          <p:spTgt spid="505">
                                            <p:txEl>
                                              <p:pRg st="4" end="4"/>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505">
                                            <p:txEl>
                                              <p:pRg st="5" end="5"/>
                                            </p:txEl>
                                          </p:spTgt>
                                        </p:tgtEl>
                                        <p:attrNameLst>
                                          <p:attrName>style.visibility</p:attrName>
                                        </p:attrNameLst>
                                      </p:cBhvr>
                                      <p:to>
                                        <p:strVal val="visible"/>
                                      </p:to>
                                    </p:set>
                                    <p:animEffect transition="in" filter="fade">
                                      <p:cBhvr>
                                        <p:cTn id="31" dur="1000"/>
                                        <p:tgtEl>
                                          <p:spTgt spid="505">
                                            <p:txEl>
                                              <p:pRg st="5" end="5"/>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506"/>
                                        </p:tgtEl>
                                        <p:attrNameLst>
                                          <p:attrName>style.visibility</p:attrName>
                                        </p:attrNameLst>
                                      </p:cBhvr>
                                      <p:to>
                                        <p:strVal val="visible"/>
                                      </p:to>
                                    </p:set>
                                    <p:animEffect transition="in" filter="fade">
                                      <p:cBhvr>
                                        <p:cTn id="35" dur="1000"/>
                                        <p:tgtEl>
                                          <p:spTgt spid="506"/>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508"/>
                                        </p:tgtEl>
                                        <p:attrNameLst>
                                          <p:attrName>style.visibility</p:attrName>
                                        </p:attrNameLst>
                                      </p:cBhvr>
                                      <p:to>
                                        <p:strVal val="visible"/>
                                      </p:to>
                                    </p:set>
                                    <p:animEffect transition="in" filter="fade">
                                      <p:cBhvr>
                                        <p:cTn id="39" dur="1000"/>
                                        <p:tgtEl>
                                          <p:spTgt spid="508"/>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511"/>
                                        </p:tgtEl>
                                        <p:attrNameLst>
                                          <p:attrName>style.visibility</p:attrName>
                                        </p:attrNameLst>
                                      </p:cBhvr>
                                      <p:to>
                                        <p:strVal val="visible"/>
                                      </p:to>
                                    </p:set>
                                    <p:animEffect transition="in" filter="fade">
                                      <p:cBhvr>
                                        <p:cTn id="43" dur="1000"/>
                                        <p:tgtEl>
                                          <p:spTgt spid="511"/>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507"/>
                                        </p:tgtEl>
                                        <p:attrNameLst>
                                          <p:attrName>style.visibility</p:attrName>
                                        </p:attrNameLst>
                                      </p:cBhvr>
                                      <p:to>
                                        <p:strVal val="visible"/>
                                      </p:to>
                                    </p:set>
                                    <p:animEffect transition="in" filter="fade">
                                      <p:cBhvr>
                                        <p:cTn id="47" dur="1000"/>
                                        <p:tgtEl>
                                          <p:spTgt spid="507"/>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510"/>
                                        </p:tgtEl>
                                        <p:attrNameLst>
                                          <p:attrName>style.visibility</p:attrName>
                                        </p:attrNameLst>
                                      </p:cBhvr>
                                      <p:to>
                                        <p:strVal val="visible"/>
                                      </p:to>
                                    </p:set>
                                    <p:animEffect transition="in" filter="fade">
                                      <p:cBhvr>
                                        <p:cTn id="51" dur="1000"/>
                                        <p:tgtEl>
                                          <p:spTgt spid="510"/>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509"/>
                                        </p:tgtEl>
                                        <p:attrNameLst>
                                          <p:attrName>style.visibility</p:attrName>
                                        </p:attrNameLst>
                                      </p:cBhvr>
                                      <p:to>
                                        <p:strVal val="visible"/>
                                      </p:to>
                                    </p:set>
                                    <p:animEffect transition="in" filter="fade">
                                      <p:cBhvr>
                                        <p:cTn id="55" dur="10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39"/>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314" name="Google Shape;314;p39"/>
          <p:cNvPicPr preferRelativeResize="0"/>
          <p:nvPr/>
        </p:nvPicPr>
        <p:blipFill rotWithShape="1">
          <a:blip r:embed="rId4">
            <a:alphaModFix amt="58000"/>
          </a:blip>
          <a:srcRect r="1989"/>
          <a:stretch/>
        </p:blipFill>
        <p:spPr>
          <a:xfrm>
            <a:off x="209075" y="144475"/>
            <a:ext cx="8725849" cy="5455276"/>
          </a:xfrm>
          <a:prstGeom prst="rect">
            <a:avLst/>
          </a:prstGeom>
          <a:noFill/>
          <a:ln>
            <a:noFill/>
          </a:ln>
          <a:effectLst>
            <a:outerShdw blurRad="57150" algn="bl" rotWithShape="0">
              <a:srgbClr val="ECECEC">
                <a:alpha val="38000"/>
              </a:srgbClr>
            </a:outerShdw>
          </a:effectLst>
        </p:spPr>
      </p:pic>
      <p:sp>
        <p:nvSpPr>
          <p:cNvPr id="315" name="Google Shape;315;p39"/>
          <p:cNvSpPr txBox="1">
            <a:spLocks noGrp="1"/>
          </p:cNvSpPr>
          <p:nvPr>
            <p:ph type="title"/>
          </p:nvPr>
        </p:nvSpPr>
        <p:spPr>
          <a:xfrm>
            <a:off x="685800" y="144475"/>
            <a:ext cx="7772400" cy="952500"/>
          </a:xfrm>
          <a:prstGeom prst="rect">
            <a:avLst/>
          </a:prstGeom>
          <a:noFill/>
          <a:ln>
            <a:noFill/>
          </a:ln>
        </p:spPr>
        <p:txBody>
          <a:bodyPr spcFirstLastPara="1" wrap="square" lIns="0" tIns="45700" rIns="0" bIns="45700" anchor="ctr" anchorCtr="0">
            <a:normAutofit fontScale="90000"/>
          </a:bodyPr>
          <a:lstStyle/>
          <a:p>
            <a:pPr marL="0" lvl="0" indent="0" algn="ctr" rtl="0">
              <a:spcBef>
                <a:spcPts val="0"/>
              </a:spcBef>
              <a:spcAft>
                <a:spcPts val="0"/>
              </a:spcAft>
              <a:buNone/>
            </a:pPr>
            <a:r>
              <a:rPr lang="en-US" b="1">
                <a:solidFill>
                  <a:srgbClr val="800000"/>
                </a:solidFill>
              </a:rPr>
              <a:t>RMHS COUNSELING DEPARTMENT</a:t>
            </a:r>
            <a:endParaRPr b="1">
              <a:solidFill>
                <a:srgbClr val="800000"/>
              </a:solidFill>
            </a:endParaRPr>
          </a:p>
        </p:txBody>
      </p:sp>
      <p:pic>
        <p:nvPicPr>
          <p:cNvPr id="316" name="Google Shape;316;p39"/>
          <p:cNvPicPr preferRelativeResize="0"/>
          <p:nvPr/>
        </p:nvPicPr>
        <p:blipFill rotWithShape="1">
          <a:blip r:embed="rId5">
            <a:alphaModFix/>
          </a:blip>
          <a:srcRect t="13103" b="31499"/>
          <a:stretch/>
        </p:blipFill>
        <p:spPr>
          <a:xfrm>
            <a:off x="-121920" y="4655026"/>
            <a:ext cx="1154113" cy="987425"/>
          </a:xfrm>
          <a:prstGeom prst="rect">
            <a:avLst/>
          </a:prstGeom>
          <a:noFill/>
          <a:ln>
            <a:noFill/>
          </a:ln>
        </p:spPr>
      </p:pic>
      <p:pic>
        <p:nvPicPr>
          <p:cNvPr id="317" name="Google Shape;317;p39"/>
          <p:cNvPicPr preferRelativeResize="0"/>
          <p:nvPr/>
        </p:nvPicPr>
        <p:blipFill rotWithShape="1">
          <a:blip r:embed="rId6">
            <a:alphaModFix/>
          </a:blip>
          <a:srcRect l="19419"/>
          <a:stretch/>
        </p:blipFill>
        <p:spPr>
          <a:xfrm>
            <a:off x="1121574" y="3346550"/>
            <a:ext cx="1425478" cy="1532025"/>
          </a:xfrm>
          <a:prstGeom prst="rect">
            <a:avLst/>
          </a:prstGeom>
          <a:noFill/>
          <a:ln>
            <a:noFill/>
          </a:ln>
        </p:spPr>
      </p:pic>
      <p:pic>
        <p:nvPicPr>
          <p:cNvPr id="318" name="Google Shape;318;p39"/>
          <p:cNvPicPr preferRelativeResize="0"/>
          <p:nvPr/>
        </p:nvPicPr>
        <p:blipFill rotWithShape="1">
          <a:blip r:embed="rId7">
            <a:alphaModFix/>
          </a:blip>
          <a:srcRect l="15729" r="3357"/>
          <a:stretch/>
        </p:blipFill>
        <p:spPr>
          <a:xfrm rot="-8">
            <a:off x="5278625" y="3391514"/>
            <a:ext cx="1361274" cy="1442097"/>
          </a:xfrm>
          <a:prstGeom prst="rect">
            <a:avLst/>
          </a:prstGeom>
          <a:noFill/>
          <a:ln>
            <a:noFill/>
          </a:ln>
        </p:spPr>
      </p:pic>
      <p:pic>
        <p:nvPicPr>
          <p:cNvPr id="319" name="Google Shape;319;p39"/>
          <p:cNvPicPr preferRelativeResize="0"/>
          <p:nvPr/>
        </p:nvPicPr>
        <p:blipFill rotWithShape="1">
          <a:blip r:embed="rId8">
            <a:alphaModFix/>
          </a:blip>
          <a:srcRect l="12751" r="3468"/>
          <a:stretch/>
        </p:blipFill>
        <p:spPr>
          <a:xfrm>
            <a:off x="1121575" y="1096975"/>
            <a:ext cx="1501875" cy="1477850"/>
          </a:xfrm>
          <a:prstGeom prst="rect">
            <a:avLst/>
          </a:prstGeom>
          <a:noFill/>
          <a:ln>
            <a:noFill/>
          </a:ln>
        </p:spPr>
      </p:pic>
      <p:pic>
        <p:nvPicPr>
          <p:cNvPr id="320" name="Google Shape;320;p39"/>
          <p:cNvPicPr preferRelativeResize="0"/>
          <p:nvPr/>
        </p:nvPicPr>
        <p:blipFill rotWithShape="1">
          <a:blip r:embed="rId9">
            <a:alphaModFix/>
          </a:blip>
          <a:srcRect l="16819"/>
          <a:stretch/>
        </p:blipFill>
        <p:spPr>
          <a:xfrm>
            <a:off x="5278617" y="1041700"/>
            <a:ext cx="1564191" cy="1588400"/>
          </a:xfrm>
          <a:prstGeom prst="rect">
            <a:avLst/>
          </a:prstGeom>
          <a:noFill/>
          <a:ln>
            <a:noFill/>
          </a:ln>
        </p:spPr>
      </p:pic>
      <p:sp>
        <p:nvSpPr>
          <p:cNvPr id="321" name="Google Shape;321;p39"/>
          <p:cNvSpPr txBox="1"/>
          <p:nvPr/>
        </p:nvSpPr>
        <p:spPr>
          <a:xfrm>
            <a:off x="260900" y="4200350"/>
            <a:ext cx="3969300" cy="144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dk1"/>
                </a:solidFill>
                <a:latin typeface="Gill Sans"/>
                <a:ea typeface="Gill Sans"/>
                <a:cs typeface="Gill Sans"/>
                <a:sym typeface="Gill Sans"/>
              </a:rPr>
              <a:t>Ms. Huynh</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A - Diaz Santiago</a:t>
            </a:r>
            <a:endParaRPr sz="1800">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b="1">
                <a:solidFill>
                  <a:schemeClr val="dk1"/>
                </a:solidFill>
                <a:latin typeface="Gill Sans"/>
                <a:ea typeface="Gill Sans"/>
                <a:cs typeface="Gill Sans"/>
                <a:sym typeface="Gill Sans"/>
              </a:rPr>
              <a:t>AVID Program </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12th Grade Special Education</a:t>
            </a:r>
            <a:endParaRPr sz="1800">
              <a:solidFill>
                <a:schemeClr val="dk1"/>
              </a:solidFill>
              <a:latin typeface="Gill Sans"/>
              <a:ea typeface="Gill Sans"/>
              <a:cs typeface="Gill Sans"/>
              <a:sym typeface="Gill Sans"/>
            </a:endParaRPr>
          </a:p>
          <a:p>
            <a:pPr marL="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322" name="Google Shape;322;p39"/>
          <p:cNvSpPr txBox="1"/>
          <p:nvPr/>
        </p:nvSpPr>
        <p:spPr>
          <a:xfrm>
            <a:off x="5034300" y="4157650"/>
            <a:ext cx="3268500" cy="144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dk1"/>
                </a:solidFill>
                <a:latin typeface="Gill Sans"/>
                <a:ea typeface="Gill Sans"/>
                <a:cs typeface="Gill Sans"/>
                <a:sym typeface="Gill Sans"/>
              </a:rPr>
              <a:t>Ms. Watson</a:t>
            </a:r>
            <a:endParaRPr sz="1800" b="1">
              <a:solidFill>
                <a:schemeClr val="dk1"/>
              </a:solidFill>
              <a:latin typeface="Gill Sans"/>
              <a:ea typeface="Gill Sans"/>
              <a:cs typeface="Gill Sans"/>
              <a:sym typeface="Gill Sans"/>
            </a:endParaRPr>
          </a:p>
          <a:p>
            <a:pPr marL="0" lvl="0" indent="0" algn="r" rtl="0">
              <a:spcBef>
                <a:spcPts val="0"/>
              </a:spcBef>
              <a:spcAft>
                <a:spcPts val="0"/>
              </a:spcAft>
              <a:buClr>
                <a:schemeClr val="dk1"/>
              </a:buClr>
              <a:buSzPts val="1100"/>
              <a:buFont typeface="Arial"/>
              <a:buNone/>
            </a:pPr>
            <a:r>
              <a:rPr lang="en-US" sz="1800">
                <a:solidFill>
                  <a:schemeClr val="dk1"/>
                </a:solidFill>
                <a:latin typeface="Gill Sans"/>
                <a:ea typeface="Gill Sans"/>
                <a:cs typeface="Gill Sans"/>
                <a:sym typeface="Gill Sans"/>
              </a:rPr>
              <a:t>Lopez - Ramirez</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b="1">
                <a:solidFill>
                  <a:schemeClr val="dk1"/>
                </a:solidFill>
                <a:latin typeface="Gill Sans"/>
                <a:ea typeface="Gill Sans"/>
                <a:cs typeface="Gill Sans"/>
                <a:sym typeface="Gill Sans"/>
              </a:rPr>
              <a:t>Advanced Performing Arts</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10th Grade Special Education</a:t>
            </a:r>
            <a:endParaRPr sz="1800">
              <a:solidFill>
                <a:schemeClr val="dk1"/>
              </a:solidFill>
              <a:latin typeface="Gill Sans"/>
              <a:ea typeface="Gill Sans"/>
              <a:cs typeface="Gill Sans"/>
              <a:sym typeface="Gill Sans"/>
            </a:endParaRPr>
          </a:p>
          <a:p>
            <a:pPr marL="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323" name="Google Shape;323;p39"/>
          <p:cNvSpPr txBox="1"/>
          <p:nvPr/>
        </p:nvSpPr>
        <p:spPr>
          <a:xfrm>
            <a:off x="-53500" y="1904425"/>
            <a:ext cx="4283700" cy="153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dk1"/>
                </a:solidFill>
                <a:latin typeface="Gill Sans"/>
                <a:ea typeface="Gill Sans"/>
                <a:cs typeface="Gill Sans"/>
                <a:sym typeface="Gill Sans"/>
              </a:rPr>
              <a:t>Mrs. Garcia</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DiB - Long</a:t>
            </a:r>
            <a:endParaRPr sz="1800">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b="1">
                <a:solidFill>
                  <a:schemeClr val="dk1"/>
                </a:solidFill>
                <a:latin typeface="Gill Sans"/>
                <a:ea typeface="Gill Sans"/>
                <a:cs typeface="Gill Sans"/>
                <a:sym typeface="Gill Sans"/>
              </a:rPr>
              <a:t>RACE Academy, TTECHS, </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Advanced Theater, SMART Program</a:t>
            </a:r>
            <a:endParaRPr sz="1800">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9th Grade Special Education</a:t>
            </a:r>
            <a:endParaRPr sz="1800">
              <a:solidFill>
                <a:schemeClr val="dk1"/>
              </a:solidFill>
              <a:latin typeface="Gill Sans"/>
              <a:ea typeface="Gill Sans"/>
              <a:cs typeface="Gill Sans"/>
              <a:sym typeface="Gill Sans"/>
            </a:endParaRPr>
          </a:p>
          <a:p>
            <a:pPr marL="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324" name="Google Shape;324;p39"/>
          <p:cNvSpPr txBox="1"/>
          <p:nvPr/>
        </p:nvSpPr>
        <p:spPr>
          <a:xfrm>
            <a:off x="4965225" y="1949425"/>
            <a:ext cx="3268500" cy="144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dk1"/>
                </a:solidFill>
                <a:latin typeface="Gill Sans"/>
                <a:ea typeface="Gill Sans"/>
                <a:cs typeface="Gill Sans"/>
                <a:sym typeface="Gill Sans"/>
              </a:rPr>
              <a:t>Mr. Solis</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Ramos - Z</a:t>
            </a:r>
            <a:endParaRPr sz="1800">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b="1">
                <a:solidFill>
                  <a:schemeClr val="dk1"/>
                </a:solidFill>
                <a:latin typeface="Gill Sans"/>
                <a:ea typeface="Gill Sans"/>
                <a:cs typeface="Gill Sans"/>
                <a:sym typeface="Gill Sans"/>
              </a:rPr>
              <a:t>CAFE Academy</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11th Grade Special Education</a:t>
            </a:r>
            <a:endParaRPr sz="1800">
              <a:solidFill>
                <a:schemeClr val="dk1"/>
              </a:solidFill>
              <a:latin typeface="Gill Sans"/>
              <a:ea typeface="Gill Sans"/>
              <a:cs typeface="Gill Sans"/>
              <a:sym typeface="Gill Sans"/>
            </a:endParaRPr>
          </a:p>
          <a:p>
            <a:pPr marL="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transition spd="med">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57"/>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518" name="Google Shape;518;p57"/>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sz="4400" b="0" i="0" u="none" strike="noStrike">
                <a:solidFill>
                  <a:srgbClr val="66CCFF"/>
                </a:solidFill>
                <a:latin typeface="Gill Sans"/>
                <a:ea typeface="Gill Sans"/>
                <a:cs typeface="Gill Sans"/>
                <a:sym typeface="Gill Sans"/>
              </a:rPr>
              <a:t>JOURNALISM I</a:t>
            </a:r>
            <a:endParaRPr sz="4400"/>
          </a:p>
        </p:txBody>
      </p:sp>
      <p:sp>
        <p:nvSpPr>
          <p:cNvPr id="519" name="Google Shape;519;p57"/>
          <p:cNvSpPr txBox="1">
            <a:spLocks noGrp="1"/>
          </p:cNvSpPr>
          <p:nvPr>
            <p:ph type="body" idx="1"/>
          </p:nvPr>
        </p:nvSpPr>
        <p:spPr>
          <a:xfrm>
            <a:off x="685800" y="1112521"/>
            <a:ext cx="7772400" cy="2194560"/>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530"/>
              <a:buNone/>
            </a:pPr>
            <a:r>
              <a:rPr lang="en-US" sz="1800" b="0" i="1" u="none" strike="noStrike">
                <a:solidFill>
                  <a:srgbClr val="FFFFFF"/>
                </a:solidFill>
                <a:latin typeface="Gill Sans"/>
                <a:ea typeface="Gill Sans"/>
                <a:cs typeface="Gill Sans"/>
                <a:sym typeface="Gill Sans"/>
              </a:rPr>
              <a:t>Introduction to Digital Storytelling</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Learn Video &amp; Film Production</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Prepare segments for the Rattler Report broadcast</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Explore Podcasting, Filmmaking, Digital Animation</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Work in Adobe Premiere Pro, Animator, Illustrator, &amp; After Effects</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Enter Short Film contests</a:t>
            </a:r>
            <a:endParaRPr/>
          </a:p>
          <a:p>
            <a:pPr marL="69850" lvl="0" indent="0" algn="l" rtl="0">
              <a:spcBef>
                <a:spcPts val="0"/>
              </a:spcBef>
              <a:spcAft>
                <a:spcPts val="0"/>
              </a:spcAft>
              <a:buSzPts val="1530"/>
              <a:buNone/>
            </a:pPr>
            <a:r>
              <a:rPr lang="en-US" sz="1800">
                <a:solidFill>
                  <a:srgbClr val="FFFFFF"/>
                </a:solidFill>
                <a:latin typeface="Gill Sans"/>
                <a:ea typeface="Gill Sans"/>
                <a:cs typeface="Gill Sans"/>
                <a:sym typeface="Gill Sans"/>
              </a:rPr>
              <a:t>     </a:t>
            </a:r>
            <a:r>
              <a:rPr lang="en-US" sz="1800" b="0" i="0" u="none" strike="noStrike">
                <a:solidFill>
                  <a:srgbClr val="FFFFFF"/>
                </a:solidFill>
                <a:latin typeface="Gill Sans"/>
                <a:ea typeface="Gill Sans"/>
                <a:cs typeface="Gill Sans"/>
                <a:sym typeface="Gill Sans"/>
              </a:rPr>
              <a:t>(most similar to DATA at CCHS or FILM at PSHS)</a:t>
            </a:r>
            <a:endParaRPr b="0"/>
          </a:p>
        </p:txBody>
      </p:sp>
      <p:pic>
        <p:nvPicPr>
          <p:cNvPr id="520" name="Google Shape;520;p57"/>
          <p:cNvPicPr preferRelativeResize="0"/>
          <p:nvPr/>
        </p:nvPicPr>
        <p:blipFill rotWithShape="1">
          <a:blip r:embed="rId4">
            <a:alphaModFix/>
          </a:blip>
          <a:srcRect t="13103" b="31499"/>
          <a:stretch/>
        </p:blipFill>
        <p:spPr>
          <a:xfrm>
            <a:off x="-163286" y="4694917"/>
            <a:ext cx="1154113" cy="987425"/>
          </a:xfrm>
          <a:prstGeom prst="rect">
            <a:avLst/>
          </a:prstGeom>
          <a:noFill/>
          <a:ln>
            <a:noFill/>
          </a:ln>
        </p:spPr>
      </p:pic>
      <p:pic>
        <p:nvPicPr>
          <p:cNvPr id="521" name="Google Shape;521;p57"/>
          <p:cNvPicPr preferRelativeResize="0"/>
          <p:nvPr/>
        </p:nvPicPr>
        <p:blipFill rotWithShape="1">
          <a:blip r:embed="rId5">
            <a:alphaModFix/>
          </a:blip>
          <a:srcRect/>
          <a:stretch/>
        </p:blipFill>
        <p:spPr>
          <a:xfrm>
            <a:off x="845820" y="3250122"/>
            <a:ext cx="2498154" cy="1938507"/>
          </a:xfrm>
          <a:prstGeom prst="rect">
            <a:avLst/>
          </a:prstGeom>
          <a:noFill/>
          <a:ln>
            <a:noFill/>
          </a:ln>
        </p:spPr>
      </p:pic>
      <p:pic>
        <p:nvPicPr>
          <p:cNvPr id="522" name="Google Shape;522;p57" descr="A group of people in a room&#10;&#10;Description automatically generated with medium confidence"/>
          <p:cNvPicPr preferRelativeResize="0"/>
          <p:nvPr/>
        </p:nvPicPr>
        <p:blipFill rotWithShape="1">
          <a:blip r:embed="rId6">
            <a:alphaModFix/>
          </a:blip>
          <a:srcRect/>
          <a:stretch/>
        </p:blipFill>
        <p:spPr>
          <a:xfrm>
            <a:off x="3457705" y="3278602"/>
            <a:ext cx="2533930" cy="1938507"/>
          </a:xfrm>
          <a:prstGeom prst="rect">
            <a:avLst/>
          </a:prstGeom>
          <a:noFill/>
          <a:ln>
            <a:noFill/>
          </a:ln>
        </p:spPr>
      </p:pic>
      <p:pic>
        <p:nvPicPr>
          <p:cNvPr id="523" name="Google Shape;523;p57"/>
          <p:cNvPicPr preferRelativeResize="0"/>
          <p:nvPr/>
        </p:nvPicPr>
        <p:blipFill rotWithShape="1">
          <a:blip r:embed="rId7">
            <a:alphaModFix/>
          </a:blip>
          <a:srcRect/>
          <a:stretch/>
        </p:blipFill>
        <p:spPr>
          <a:xfrm>
            <a:off x="6105366" y="3278601"/>
            <a:ext cx="2908301" cy="19385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58"/>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529" name="Google Shape;529;p58"/>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sz="4000" b="0" i="0" u="none" strike="noStrike">
                <a:solidFill>
                  <a:srgbClr val="66CCFF"/>
                </a:solidFill>
                <a:latin typeface="Gill Sans"/>
                <a:ea typeface="Gill Sans"/>
                <a:cs typeface="Gill Sans"/>
                <a:sym typeface="Gill Sans"/>
              </a:rPr>
              <a:t>YEARBOOK PRODUCTION</a:t>
            </a:r>
            <a:endParaRPr sz="4000"/>
          </a:p>
        </p:txBody>
      </p:sp>
      <p:sp>
        <p:nvSpPr>
          <p:cNvPr id="530" name="Google Shape;530;p58"/>
          <p:cNvSpPr txBox="1">
            <a:spLocks noGrp="1"/>
          </p:cNvSpPr>
          <p:nvPr>
            <p:ph type="body" idx="1"/>
          </p:nvPr>
        </p:nvSpPr>
        <p:spPr>
          <a:xfrm>
            <a:off x="685800" y="1036321"/>
            <a:ext cx="7772400" cy="2087879"/>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b="0" i="1" u="none" strike="noStrike">
                <a:solidFill>
                  <a:srgbClr val="FFFFFF"/>
                </a:solidFill>
                <a:latin typeface="Gill Sans"/>
                <a:ea typeface="Gill Sans"/>
                <a:cs typeface="Gill Sans"/>
                <a:sym typeface="Gill Sans"/>
              </a:rPr>
              <a:t>Document RMHS’ History </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Produce the yearbook for 202</a:t>
            </a:r>
            <a:r>
              <a:rPr lang="en-US" sz="1800">
                <a:solidFill>
                  <a:srgbClr val="FFFFFF"/>
                </a:solidFill>
              </a:rPr>
              <a:t>4</a:t>
            </a:r>
            <a:r>
              <a:rPr lang="en-US" sz="1800" b="0" i="0" u="none" strike="noStrike">
                <a:solidFill>
                  <a:srgbClr val="FFFFFF"/>
                </a:solidFill>
                <a:latin typeface="Gill Sans"/>
                <a:ea typeface="Gill Sans"/>
                <a:cs typeface="Gill Sans"/>
                <a:sym typeface="Gill Sans"/>
              </a:rPr>
              <a:t>-2</a:t>
            </a:r>
            <a:r>
              <a:rPr lang="en-US" sz="1800">
                <a:solidFill>
                  <a:srgbClr val="FFFFFF"/>
                </a:solidFill>
              </a:rPr>
              <a:t>5</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Learn Photography skills: journalistic and artistic</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Learn graphic design skills</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Have your writing PUBLISHED: tell the stories people will read forever</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Work in Adobe Photoshop and Lightroom</a:t>
            </a:r>
            <a:endParaRPr b="0"/>
          </a:p>
          <a:p>
            <a:pPr marL="342900" lvl="0" indent="-273050" algn="l" rtl="0">
              <a:spcBef>
                <a:spcPts val="0"/>
              </a:spcBef>
              <a:spcAft>
                <a:spcPts val="0"/>
              </a:spcAft>
              <a:buSzPts val="1530"/>
              <a:buFont typeface="Noto Sans Symbols"/>
              <a:buChar char="❖"/>
            </a:pPr>
            <a:r>
              <a:rPr lang="en-US" sz="1800" b="0" i="0" u="none" strike="noStrike">
                <a:solidFill>
                  <a:srgbClr val="FFFFFF"/>
                </a:solidFill>
                <a:latin typeface="Gill Sans"/>
                <a:ea typeface="Gill Sans"/>
                <a:cs typeface="Gill Sans"/>
                <a:sym typeface="Gill Sans"/>
              </a:rPr>
              <a:t>Enter national contests to win awards for your work</a:t>
            </a:r>
            <a:endParaRPr b="0"/>
          </a:p>
          <a:p>
            <a:pPr marL="69850" lvl="0" indent="0" algn="l" rtl="0">
              <a:spcBef>
                <a:spcPts val="700"/>
              </a:spcBef>
              <a:spcAft>
                <a:spcPts val="0"/>
              </a:spcAft>
              <a:buSzPts val="1700"/>
              <a:buNone/>
            </a:pPr>
            <a:br>
              <a:rPr lang="en-US"/>
            </a:br>
            <a:endParaRPr/>
          </a:p>
        </p:txBody>
      </p:sp>
      <p:pic>
        <p:nvPicPr>
          <p:cNvPr id="531" name="Google Shape;531;p58"/>
          <p:cNvPicPr preferRelativeResize="0"/>
          <p:nvPr/>
        </p:nvPicPr>
        <p:blipFill rotWithShape="1">
          <a:blip r:embed="rId4">
            <a:alphaModFix/>
          </a:blip>
          <a:srcRect t="13103" b="31499"/>
          <a:stretch/>
        </p:blipFill>
        <p:spPr>
          <a:xfrm>
            <a:off x="-148046" y="4694917"/>
            <a:ext cx="1154113" cy="987425"/>
          </a:xfrm>
          <a:prstGeom prst="rect">
            <a:avLst/>
          </a:prstGeom>
          <a:noFill/>
          <a:ln>
            <a:noFill/>
          </a:ln>
        </p:spPr>
      </p:pic>
      <p:pic>
        <p:nvPicPr>
          <p:cNvPr id="532" name="Google Shape;532;p58"/>
          <p:cNvPicPr preferRelativeResize="0"/>
          <p:nvPr/>
        </p:nvPicPr>
        <p:blipFill rotWithShape="1">
          <a:blip r:embed="rId5">
            <a:alphaModFix/>
          </a:blip>
          <a:srcRect/>
          <a:stretch/>
        </p:blipFill>
        <p:spPr>
          <a:xfrm>
            <a:off x="928370" y="3070860"/>
            <a:ext cx="1692909" cy="2506980"/>
          </a:xfrm>
          <a:prstGeom prst="rect">
            <a:avLst/>
          </a:prstGeom>
          <a:noFill/>
          <a:ln>
            <a:noFill/>
          </a:ln>
        </p:spPr>
      </p:pic>
      <p:pic>
        <p:nvPicPr>
          <p:cNvPr id="533" name="Google Shape;533;p58"/>
          <p:cNvPicPr preferRelativeResize="0"/>
          <p:nvPr/>
        </p:nvPicPr>
        <p:blipFill rotWithShape="1">
          <a:blip r:embed="rId6">
            <a:alphaModFix/>
          </a:blip>
          <a:srcRect/>
          <a:stretch/>
        </p:blipFill>
        <p:spPr>
          <a:xfrm>
            <a:off x="2734309" y="3097530"/>
            <a:ext cx="3186432" cy="2480310"/>
          </a:xfrm>
          <a:prstGeom prst="rect">
            <a:avLst/>
          </a:prstGeom>
          <a:noFill/>
          <a:ln>
            <a:noFill/>
          </a:ln>
        </p:spPr>
      </p:pic>
      <p:pic>
        <p:nvPicPr>
          <p:cNvPr id="534" name="Google Shape;534;p58"/>
          <p:cNvPicPr preferRelativeResize="0"/>
          <p:nvPr/>
        </p:nvPicPr>
        <p:blipFill rotWithShape="1">
          <a:blip r:embed="rId7">
            <a:alphaModFix/>
          </a:blip>
          <a:srcRect/>
          <a:stretch/>
        </p:blipFill>
        <p:spPr>
          <a:xfrm>
            <a:off x="6033771" y="3124200"/>
            <a:ext cx="3110229" cy="24803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59"/>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540" name="Google Shape;540;p59"/>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fontScale="90000"/>
          </a:bodyPr>
          <a:lstStyle/>
          <a:p>
            <a:pPr marL="0" lvl="0" indent="0" algn="ctr" rtl="0">
              <a:spcBef>
                <a:spcPts val="0"/>
              </a:spcBef>
              <a:spcAft>
                <a:spcPts val="0"/>
              </a:spcAft>
              <a:buNone/>
            </a:pPr>
            <a:r>
              <a:rPr lang="en-US" sz="4000" b="0" i="0" u="none" strike="noStrike">
                <a:solidFill>
                  <a:srgbClr val="00B0F0"/>
                </a:solidFill>
                <a:latin typeface="Times New Roman"/>
                <a:ea typeface="Times New Roman"/>
                <a:cs typeface="Times New Roman"/>
                <a:sym typeface="Times New Roman"/>
              </a:rPr>
              <a:t>RMHS COMPUTER SCIENCE CHOICES</a:t>
            </a:r>
            <a:endParaRPr sz="4000">
              <a:solidFill>
                <a:srgbClr val="00B0F0"/>
              </a:solidFill>
              <a:latin typeface="Times New Roman"/>
              <a:ea typeface="Times New Roman"/>
              <a:cs typeface="Times New Roman"/>
              <a:sym typeface="Times New Roman"/>
            </a:endParaRPr>
          </a:p>
        </p:txBody>
      </p:sp>
      <p:sp>
        <p:nvSpPr>
          <p:cNvPr id="541" name="Google Shape;541;p59"/>
          <p:cNvSpPr txBox="1">
            <a:spLocks noGrp="1"/>
          </p:cNvSpPr>
          <p:nvPr>
            <p:ph type="body" idx="1"/>
          </p:nvPr>
        </p:nvSpPr>
        <p:spPr>
          <a:xfrm>
            <a:off x="685800" y="1333500"/>
            <a:ext cx="8289524" cy="3664627"/>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870"/>
              <a:buChar char="▶"/>
            </a:pPr>
            <a:r>
              <a:rPr lang="en-US" sz="2200" b="0" i="0" u="none" strike="noStrike">
                <a:latin typeface="Old Standard TT"/>
                <a:ea typeface="Old Standard TT"/>
                <a:cs typeface="Old Standard TT"/>
                <a:sym typeface="Old Standard TT"/>
              </a:rPr>
              <a:t>Rancho Mirage High School offers three computer science courses:</a:t>
            </a:r>
            <a:endParaRPr sz="2200" b="0"/>
          </a:p>
          <a:p>
            <a:pPr marL="342900" lvl="0" indent="-273050" algn="l" rtl="0">
              <a:spcBef>
                <a:spcPts val="1200"/>
              </a:spcBef>
              <a:spcAft>
                <a:spcPts val="0"/>
              </a:spcAft>
              <a:buSzPts val="1870"/>
              <a:buFont typeface="Gill Sans"/>
              <a:buAutoNum type="arabicPeriod"/>
            </a:pPr>
            <a:r>
              <a:rPr lang="en-US" sz="2200" b="0" i="0" u="none" strike="noStrike">
                <a:latin typeface="Old Standard TT"/>
                <a:ea typeface="Old Standard TT"/>
                <a:cs typeface="Old Standard TT"/>
                <a:sym typeface="Old Standard TT"/>
              </a:rPr>
              <a:t>Introduction to Computer Science (G &amp; C)</a:t>
            </a:r>
            <a:endParaRPr/>
          </a:p>
          <a:p>
            <a:pPr marL="342900" lvl="0" indent="-273050" algn="l" rtl="0">
              <a:spcBef>
                <a:spcPts val="0"/>
              </a:spcBef>
              <a:spcAft>
                <a:spcPts val="0"/>
              </a:spcAft>
              <a:buSzPts val="1870"/>
              <a:buFont typeface="Gill Sans"/>
              <a:buAutoNum type="arabicPeriod"/>
            </a:pPr>
            <a:r>
              <a:rPr lang="en-US" sz="2200" b="0" i="0" u="none" strike="noStrike">
                <a:latin typeface="Old Standard TT"/>
                <a:ea typeface="Old Standard TT"/>
                <a:cs typeface="Old Standard TT"/>
                <a:sym typeface="Old Standard TT"/>
              </a:rPr>
              <a:t>AP Computer Science Principles (G &amp; D)</a:t>
            </a:r>
            <a:endParaRPr/>
          </a:p>
          <a:p>
            <a:pPr marL="342900" lvl="0" indent="-273050" algn="l" rtl="0">
              <a:spcBef>
                <a:spcPts val="0"/>
              </a:spcBef>
              <a:spcAft>
                <a:spcPts val="0"/>
              </a:spcAft>
              <a:buSzPts val="1870"/>
              <a:buFont typeface="Gill Sans"/>
              <a:buAutoNum type="arabicPeriod"/>
            </a:pPr>
            <a:r>
              <a:rPr lang="en-US" sz="2200" b="0" i="0" u="none" strike="noStrike">
                <a:latin typeface="Old Standard TT"/>
                <a:ea typeface="Old Standard TT"/>
                <a:cs typeface="Old Standard TT"/>
                <a:sym typeface="Old Standard TT"/>
              </a:rPr>
              <a:t>AP Computer Science A (G &amp; C)</a:t>
            </a:r>
            <a:endParaRPr/>
          </a:p>
          <a:p>
            <a:pPr marL="342900" lvl="0" indent="-273050" algn="l" rtl="0">
              <a:spcBef>
                <a:spcPts val="1200"/>
              </a:spcBef>
              <a:spcAft>
                <a:spcPts val="0"/>
              </a:spcAft>
              <a:buSzPts val="1870"/>
              <a:buChar char="▶"/>
            </a:pPr>
            <a:r>
              <a:rPr lang="en-US" sz="2200" b="0" i="0" u="none" strike="noStrike">
                <a:latin typeface="Old Standard TT"/>
                <a:ea typeface="Old Standard TT"/>
                <a:cs typeface="Old Standard TT"/>
                <a:sym typeface="Old Standard TT"/>
              </a:rPr>
              <a:t>This is the "natural order" of these three classes, but they do not need to be taken in this order, and it is possible to skip one or more.</a:t>
            </a:r>
            <a:endParaRPr sz="2200" b="0"/>
          </a:p>
          <a:p>
            <a:pPr marL="69850" lvl="0" indent="0" algn="l" rtl="0">
              <a:spcBef>
                <a:spcPts val="1900"/>
              </a:spcBef>
              <a:spcAft>
                <a:spcPts val="0"/>
              </a:spcAft>
              <a:buSzPts val="1700"/>
              <a:buNone/>
            </a:pPr>
            <a:r>
              <a:rPr lang="en-US"/>
              <a:t>Details…</a:t>
            </a:r>
            <a:br>
              <a:rPr lang="en-US"/>
            </a:br>
            <a:endParaRPr/>
          </a:p>
        </p:txBody>
      </p:sp>
      <p:pic>
        <p:nvPicPr>
          <p:cNvPr id="542" name="Google Shape;542;p59"/>
          <p:cNvPicPr preferRelativeResize="0"/>
          <p:nvPr/>
        </p:nvPicPr>
        <p:blipFill rotWithShape="1">
          <a:blip r:embed="rId4">
            <a:alphaModFix/>
          </a:blip>
          <a:srcRect t="13103" b="31499"/>
          <a:stretch/>
        </p:blipFill>
        <p:spPr>
          <a:xfrm>
            <a:off x="-148046" y="4694917"/>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60"/>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548" name="Google Shape;548;p60"/>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chemeClr val="accent2"/>
                </a:solidFill>
              </a:rPr>
              <a:t>EXISTING COURSES</a:t>
            </a:r>
            <a:endParaRPr/>
          </a:p>
        </p:txBody>
      </p:sp>
      <p:sp>
        <p:nvSpPr>
          <p:cNvPr id="549" name="Google Shape;549;p60"/>
          <p:cNvSpPr txBox="1">
            <a:spLocks noGrp="1"/>
          </p:cNvSpPr>
          <p:nvPr>
            <p:ph type="body" idx="1"/>
          </p:nvPr>
        </p:nvSpPr>
        <p:spPr>
          <a:xfrm>
            <a:off x="620486" y="1047751"/>
            <a:ext cx="7992900" cy="3507900"/>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700"/>
              <a:buChar char="▶"/>
            </a:pPr>
            <a:r>
              <a:rPr lang="en-US"/>
              <a:t>COMPUTER SCIENCE A - ADVANCED PLACEMENT </a:t>
            </a:r>
            <a:endParaRPr/>
          </a:p>
          <a:p>
            <a:pPr marL="342900" lvl="0" indent="-273050" algn="l" rtl="0">
              <a:spcBef>
                <a:spcPts val="700"/>
              </a:spcBef>
              <a:spcAft>
                <a:spcPts val="0"/>
              </a:spcAft>
              <a:buSzPts val="1700"/>
              <a:buChar char="▶"/>
            </a:pPr>
            <a:r>
              <a:rPr lang="en-US"/>
              <a:t>Length of Course: 1 Year </a:t>
            </a:r>
            <a:endParaRPr/>
          </a:p>
          <a:p>
            <a:pPr marL="342900" lvl="0" indent="-273050" algn="l" rtl="0">
              <a:spcBef>
                <a:spcPts val="700"/>
              </a:spcBef>
              <a:spcAft>
                <a:spcPts val="0"/>
              </a:spcAft>
              <a:buSzPts val="1700"/>
              <a:buChar char="▶"/>
            </a:pPr>
            <a:r>
              <a:rPr lang="en-US"/>
              <a:t>Grades: 11-12 Prerequisites: IM I recommended </a:t>
            </a:r>
            <a:endParaRPr/>
          </a:p>
          <a:p>
            <a:pPr marL="342900" lvl="0" indent="-273050" algn="l" rtl="0">
              <a:spcBef>
                <a:spcPts val="700"/>
              </a:spcBef>
              <a:spcAft>
                <a:spcPts val="0"/>
              </a:spcAft>
              <a:buSzPts val="1700"/>
              <a:buChar char="▶"/>
            </a:pPr>
            <a:r>
              <a:rPr lang="en-US"/>
              <a:t>Credits: 10 </a:t>
            </a:r>
            <a:endParaRPr/>
          </a:p>
          <a:p>
            <a:pPr marL="342900" lvl="0" indent="-273050" algn="l" rtl="0">
              <a:spcBef>
                <a:spcPts val="700"/>
              </a:spcBef>
              <a:spcAft>
                <a:spcPts val="0"/>
              </a:spcAft>
              <a:buSzPts val="1700"/>
              <a:buChar char="▶"/>
            </a:pPr>
            <a:r>
              <a:rPr lang="en-US"/>
              <a:t>Type: Elective (G &amp; C)</a:t>
            </a:r>
            <a:endParaRPr/>
          </a:p>
          <a:p>
            <a:pPr marL="69850" lvl="0" indent="0" algn="l" rtl="0">
              <a:spcBef>
                <a:spcPts val="700"/>
              </a:spcBef>
              <a:spcAft>
                <a:spcPts val="0"/>
              </a:spcAft>
              <a:buSzPts val="1700"/>
              <a:buNone/>
            </a:pPr>
            <a:r>
              <a:rPr lang="en-US"/>
              <a:t>AP Computer Science A is an introductory college-level computer science course. Students cultivate their understanding of coding through analyzing, writing, and testing code as they explore concepts like modularity, variables, and control structures.</a:t>
            </a:r>
            <a:endParaRPr/>
          </a:p>
        </p:txBody>
      </p:sp>
      <p:pic>
        <p:nvPicPr>
          <p:cNvPr id="550" name="Google Shape;550;p60"/>
          <p:cNvPicPr preferRelativeResize="0"/>
          <p:nvPr/>
        </p:nvPicPr>
        <p:blipFill rotWithShape="1">
          <a:blip r:embed="rId4">
            <a:alphaModFix/>
          </a:blip>
          <a:srcRect t="13101" b="31499"/>
          <a:stretch/>
        </p:blipFill>
        <p:spPr>
          <a:xfrm>
            <a:off x="0" y="4667249"/>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61"/>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556" name="Google Shape;556;p61"/>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chemeClr val="accent2"/>
                </a:solidFill>
              </a:rPr>
              <a:t>EXISTING COURSES</a:t>
            </a:r>
            <a:endParaRPr/>
          </a:p>
        </p:txBody>
      </p:sp>
      <p:sp>
        <p:nvSpPr>
          <p:cNvPr id="557" name="Google Shape;557;p61"/>
          <p:cNvSpPr txBox="1">
            <a:spLocks noGrp="1"/>
          </p:cNvSpPr>
          <p:nvPr>
            <p:ph type="body" idx="1"/>
          </p:nvPr>
        </p:nvSpPr>
        <p:spPr>
          <a:xfrm>
            <a:off x="800100" y="974272"/>
            <a:ext cx="7772400" cy="4226400"/>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530"/>
              <a:buChar char="▶"/>
            </a:pPr>
            <a:r>
              <a:rPr lang="en-US" sz="1800"/>
              <a:t>COMPUTER SCIENCE PRINCIPLES - ADVANCED PLACEMENT </a:t>
            </a:r>
            <a:endParaRPr/>
          </a:p>
          <a:p>
            <a:pPr marL="342900" lvl="0" indent="-273050" algn="l" rtl="0">
              <a:spcBef>
                <a:spcPts val="700"/>
              </a:spcBef>
              <a:spcAft>
                <a:spcPts val="0"/>
              </a:spcAft>
              <a:buSzPts val="1530"/>
              <a:buChar char="▶"/>
            </a:pPr>
            <a:r>
              <a:rPr lang="en-US" sz="1800"/>
              <a:t> Length of Course: 1 Year </a:t>
            </a:r>
            <a:endParaRPr/>
          </a:p>
          <a:p>
            <a:pPr marL="342900" lvl="0" indent="-273050" algn="l" rtl="0">
              <a:spcBef>
                <a:spcPts val="700"/>
              </a:spcBef>
              <a:spcAft>
                <a:spcPts val="0"/>
              </a:spcAft>
              <a:buSzPts val="1530"/>
              <a:buChar char="▶"/>
            </a:pPr>
            <a:r>
              <a:rPr lang="en-US" sz="1800"/>
              <a:t>Grades: 10-12 </a:t>
            </a:r>
            <a:endParaRPr/>
          </a:p>
          <a:p>
            <a:pPr marL="342900" lvl="0" indent="-273050" algn="l" rtl="0">
              <a:spcBef>
                <a:spcPts val="700"/>
              </a:spcBef>
              <a:spcAft>
                <a:spcPts val="0"/>
              </a:spcAft>
              <a:buSzPts val="1530"/>
              <a:buChar char="▶"/>
            </a:pPr>
            <a:r>
              <a:rPr lang="en-US" sz="1800"/>
              <a:t>Prerequisites: Integrated Math I recommended </a:t>
            </a:r>
            <a:endParaRPr/>
          </a:p>
          <a:p>
            <a:pPr marL="342900" lvl="0" indent="-273050" algn="l" rtl="0">
              <a:spcBef>
                <a:spcPts val="700"/>
              </a:spcBef>
              <a:spcAft>
                <a:spcPts val="0"/>
              </a:spcAft>
              <a:buSzPts val="1530"/>
              <a:buChar char="▶"/>
            </a:pPr>
            <a:r>
              <a:rPr lang="en-US" sz="1800"/>
              <a:t>Credits: 10 </a:t>
            </a:r>
            <a:endParaRPr/>
          </a:p>
          <a:p>
            <a:pPr marL="342900" lvl="0" indent="-273050" algn="l" rtl="0">
              <a:spcBef>
                <a:spcPts val="700"/>
              </a:spcBef>
              <a:spcAft>
                <a:spcPts val="0"/>
              </a:spcAft>
              <a:buSzPts val="1530"/>
              <a:buChar char="▶"/>
            </a:pPr>
            <a:r>
              <a:rPr lang="en-US" sz="1800"/>
              <a:t>Type: Elective (G &amp; D) </a:t>
            </a:r>
            <a:endParaRPr/>
          </a:p>
          <a:p>
            <a:pPr marL="69850" lvl="0" indent="0" algn="l" rtl="0">
              <a:spcBef>
                <a:spcPts val="700"/>
              </a:spcBef>
              <a:spcAft>
                <a:spcPts val="0"/>
              </a:spcAft>
              <a:buSzPts val="1190"/>
              <a:buNone/>
            </a:pPr>
            <a:r>
              <a:rPr lang="en-US" sz="1400"/>
              <a:t>AP Computer Science Principles is an introductory college-level computing course that introduces students to the breadth of the field of computer science. Students learn to design and evaluate solutions and apply computer science to solve problems through the development of algorithms and programs. They incorporate abstraction into programs and use data to discover new knowledge. Students also explain how computing innovations and computing systems—including the internetwork, explore their potential impacts and contribute to a computing culture that is collaborative and ethical.</a:t>
            </a:r>
            <a:endParaRPr/>
          </a:p>
        </p:txBody>
      </p:sp>
      <p:pic>
        <p:nvPicPr>
          <p:cNvPr id="558" name="Google Shape;558;p61"/>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62"/>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564" name="Google Shape;564;p62"/>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chemeClr val="accent2"/>
                </a:solidFill>
              </a:rPr>
              <a:t>EXISTING COURSES</a:t>
            </a:r>
            <a:endParaRPr/>
          </a:p>
        </p:txBody>
      </p:sp>
      <p:sp>
        <p:nvSpPr>
          <p:cNvPr id="565" name="Google Shape;565;p62"/>
          <p:cNvSpPr txBox="1">
            <a:spLocks noGrp="1"/>
          </p:cNvSpPr>
          <p:nvPr>
            <p:ph type="body" idx="1"/>
          </p:nvPr>
        </p:nvSpPr>
        <p:spPr>
          <a:xfrm>
            <a:off x="685800" y="960120"/>
            <a:ext cx="7962900" cy="3651600"/>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700"/>
              <a:buChar char="▶"/>
            </a:pPr>
            <a:r>
              <a:rPr lang="en-US"/>
              <a:t>Human Geography - ADVANCED PLACEMENT </a:t>
            </a:r>
            <a:endParaRPr/>
          </a:p>
          <a:p>
            <a:pPr marL="342900" lvl="0" indent="-273050" algn="l" rtl="0">
              <a:spcBef>
                <a:spcPts val="700"/>
              </a:spcBef>
              <a:spcAft>
                <a:spcPts val="0"/>
              </a:spcAft>
              <a:buSzPts val="1700"/>
              <a:buChar char="▶"/>
            </a:pPr>
            <a:r>
              <a:rPr lang="en-US"/>
              <a:t> Length of Course: 1 Year </a:t>
            </a:r>
            <a:endParaRPr/>
          </a:p>
          <a:p>
            <a:pPr marL="342900" lvl="0" indent="-273050" algn="l" rtl="0">
              <a:spcBef>
                <a:spcPts val="700"/>
              </a:spcBef>
              <a:spcAft>
                <a:spcPts val="0"/>
              </a:spcAft>
              <a:buSzPts val="1700"/>
              <a:buChar char="▶"/>
            </a:pPr>
            <a:r>
              <a:rPr lang="en-US"/>
              <a:t>Grades: 9-12 </a:t>
            </a:r>
            <a:endParaRPr/>
          </a:p>
          <a:p>
            <a:pPr marL="342900" lvl="0" indent="-273050" algn="l" rtl="0">
              <a:spcBef>
                <a:spcPts val="700"/>
              </a:spcBef>
              <a:spcAft>
                <a:spcPts val="0"/>
              </a:spcAft>
              <a:buSzPts val="1700"/>
              <a:buChar char="▶"/>
            </a:pPr>
            <a:r>
              <a:rPr lang="en-US"/>
              <a:t>Prerequisites: None </a:t>
            </a:r>
            <a:endParaRPr/>
          </a:p>
          <a:p>
            <a:pPr marL="342900" lvl="0" indent="-273050" algn="l" rtl="0">
              <a:spcBef>
                <a:spcPts val="700"/>
              </a:spcBef>
              <a:spcAft>
                <a:spcPts val="0"/>
              </a:spcAft>
              <a:buSzPts val="1700"/>
              <a:buChar char="▶"/>
            </a:pPr>
            <a:r>
              <a:rPr lang="en-US"/>
              <a:t>Credits: 10 </a:t>
            </a:r>
            <a:endParaRPr/>
          </a:p>
          <a:p>
            <a:pPr marL="342900" lvl="0" indent="-273050" algn="l" rtl="0">
              <a:spcBef>
                <a:spcPts val="700"/>
              </a:spcBef>
              <a:spcAft>
                <a:spcPts val="0"/>
              </a:spcAft>
              <a:buSzPts val="1700"/>
              <a:buChar char="▶"/>
            </a:pPr>
            <a:r>
              <a:rPr lang="en-US"/>
              <a:t>Type: Elective (A &amp; G) </a:t>
            </a:r>
            <a:endParaRPr/>
          </a:p>
          <a:p>
            <a:pPr marL="69850" lvl="0" indent="0" algn="l" rtl="0">
              <a:spcBef>
                <a:spcPts val="700"/>
              </a:spcBef>
              <a:spcAft>
                <a:spcPts val="0"/>
              </a:spcAft>
              <a:buSzPts val="1445"/>
              <a:buNone/>
            </a:pPr>
            <a:r>
              <a:rPr lang="en-US" sz="1700"/>
              <a:t>AP Human Geography is an introductory college-level human geography course. Students cultivate their understanding of human geography through data and geographic analyses as they explore topics like patterns and spatial organization, human impacts and interactions with their environment, and spatial processes and societal change.</a:t>
            </a:r>
            <a:endParaRPr/>
          </a:p>
        </p:txBody>
      </p:sp>
      <p:pic>
        <p:nvPicPr>
          <p:cNvPr id="566" name="Google Shape;566;p62"/>
          <p:cNvPicPr preferRelativeResize="0"/>
          <p:nvPr/>
        </p:nvPicPr>
        <p:blipFill rotWithShape="1">
          <a:blip r:embed="rId4">
            <a:alphaModFix/>
          </a:blip>
          <a:srcRect t="13101" b="31499"/>
          <a:stretch/>
        </p:blipFill>
        <p:spPr>
          <a:xfrm>
            <a:off x="-79693" y="4611688"/>
            <a:ext cx="1154113" cy="987425"/>
          </a:xfrm>
          <a:prstGeom prst="rect">
            <a:avLst/>
          </a:prstGeom>
          <a:noFill/>
          <a:ln>
            <a:noFill/>
          </a:ln>
        </p:spPr>
      </p:pic>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63"/>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572" name="Google Shape;572;p63"/>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pic>
        <p:nvPicPr>
          <p:cNvPr id="573" name="Google Shape;573;p63"/>
          <p:cNvPicPr preferRelativeResize="0"/>
          <p:nvPr/>
        </p:nvPicPr>
        <p:blipFill rotWithShape="1">
          <a:blip r:embed="rId5">
            <a:alphaModFix/>
          </a:blip>
          <a:srcRect l="10718" t="13449" r="10355" b="12771"/>
          <a:stretch/>
        </p:blipFill>
        <p:spPr>
          <a:xfrm>
            <a:off x="2137625" y="0"/>
            <a:ext cx="4885099" cy="57150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Google Shape;578;p64"/>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579" name="Google Shape;579;p64"/>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fontScale="90000"/>
          </a:bodyPr>
          <a:lstStyle/>
          <a:p>
            <a:pPr marL="0" lvl="0" indent="0" algn="l" rtl="0">
              <a:spcBef>
                <a:spcPts val="0"/>
              </a:spcBef>
              <a:spcAft>
                <a:spcPts val="0"/>
              </a:spcAft>
              <a:buNone/>
            </a:pPr>
            <a:r>
              <a:rPr lang="en-US">
                <a:solidFill>
                  <a:srgbClr val="66CCFF"/>
                </a:solidFill>
              </a:rPr>
              <a:t>WORLD LANG SEQUENCE – </a:t>
            </a:r>
            <a:r>
              <a:rPr lang="en-US">
                <a:solidFill>
                  <a:srgbClr val="D37E88"/>
                </a:solidFill>
              </a:rPr>
              <a:t>NATIVE</a:t>
            </a:r>
            <a:r>
              <a:rPr lang="en-US">
                <a:solidFill>
                  <a:srgbClr val="66CCFF"/>
                </a:solidFill>
              </a:rPr>
              <a:t>/</a:t>
            </a:r>
            <a:r>
              <a:rPr lang="en-US">
                <a:solidFill>
                  <a:srgbClr val="FFF2CC"/>
                </a:solidFill>
              </a:rPr>
              <a:t>NON-NATIVE</a:t>
            </a:r>
            <a:endParaRPr>
              <a:solidFill>
                <a:srgbClr val="FFF2CC"/>
              </a:solidFill>
            </a:endParaRPr>
          </a:p>
        </p:txBody>
      </p:sp>
      <p:pic>
        <p:nvPicPr>
          <p:cNvPr id="580" name="Google Shape;580;p64"/>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pic>
        <p:nvPicPr>
          <p:cNvPr id="581" name="Google Shape;581;p64"/>
          <p:cNvPicPr preferRelativeResize="0"/>
          <p:nvPr/>
        </p:nvPicPr>
        <p:blipFill>
          <a:blip r:embed="rId5">
            <a:alphaModFix/>
          </a:blip>
          <a:stretch>
            <a:fillRect/>
          </a:stretch>
        </p:blipFill>
        <p:spPr>
          <a:xfrm>
            <a:off x="1614475" y="1442063"/>
            <a:ext cx="5915025" cy="3000375"/>
          </a:xfrm>
          <a:prstGeom prst="rect">
            <a:avLst/>
          </a:prstGeom>
          <a:noFill/>
          <a:ln>
            <a:noFill/>
          </a:ln>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65"/>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587" name="Google Shape;587;p65"/>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CA STATE SEAL OF BILITERACY</a:t>
            </a:r>
            <a:endParaRPr>
              <a:solidFill>
                <a:srgbClr val="66CCFF"/>
              </a:solidFill>
            </a:endParaRPr>
          </a:p>
        </p:txBody>
      </p:sp>
      <p:pic>
        <p:nvPicPr>
          <p:cNvPr id="588" name="Google Shape;588;p65"/>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
        <p:nvSpPr>
          <p:cNvPr id="589" name="Google Shape;589;p65"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590" name="Google Shape;590;p65"/>
          <p:cNvSpPr txBox="1">
            <a:spLocks noGrp="1"/>
          </p:cNvSpPr>
          <p:nvPr>
            <p:ph type="body" idx="1"/>
          </p:nvPr>
        </p:nvSpPr>
        <p:spPr>
          <a:xfrm>
            <a:off x="460375" y="1181100"/>
            <a:ext cx="8489100" cy="3358800"/>
          </a:xfrm>
          <a:prstGeom prst="rect">
            <a:avLst/>
          </a:prstGeom>
          <a:noFill/>
          <a:ln>
            <a:noFill/>
          </a:ln>
        </p:spPr>
        <p:txBody>
          <a:bodyPr spcFirstLastPara="1" wrap="square" lIns="0" tIns="45700" rIns="0" bIns="45700" anchor="t" anchorCtr="0">
            <a:noAutofit/>
          </a:bodyPr>
          <a:lstStyle/>
          <a:p>
            <a:pPr marL="0" lvl="0" indent="0" algn="ctr" rtl="0">
              <a:spcBef>
                <a:spcPts val="0"/>
              </a:spcBef>
              <a:spcAft>
                <a:spcPts val="0"/>
              </a:spcAft>
              <a:buNone/>
            </a:pPr>
            <a:endParaRPr sz="2500">
              <a:solidFill>
                <a:schemeClr val="accent3"/>
              </a:solidFill>
            </a:endParaRPr>
          </a:p>
          <a:p>
            <a:pPr marL="0" lvl="0" indent="0" algn="ctr" rtl="0">
              <a:spcBef>
                <a:spcPts val="0"/>
              </a:spcBef>
              <a:spcAft>
                <a:spcPts val="0"/>
              </a:spcAft>
              <a:buNone/>
            </a:pPr>
            <a:r>
              <a:rPr lang="en-US" sz="3600"/>
              <a:t>In order to fulfill the CA State Seal of Biliteracy you </a:t>
            </a:r>
            <a:r>
              <a:rPr lang="en-US" sz="3600" b="1">
                <a:solidFill>
                  <a:srgbClr val="F1C232"/>
                </a:solidFill>
              </a:rPr>
              <a:t>must</a:t>
            </a:r>
            <a:r>
              <a:rPr lang="en-US" sz="3600"/>
              <a:t> meet the </a:t>
            </a:r>
            <a:endParaRPr sz="3600"/>
          </a:p>
          <a:p>
            <a:pPr marL="0" lvl="0" indent="0" algn="ctr" rtl="0">
              <a:spcBef>
                <a:spcPts val="0"/>
              </a:spcBef>
              <a:spcAft>
                <a:spcPts val="0"/>
              </a:spcAft>
              <a:buClr>
                <a:schemeClr val="dk1"/>
              </a:buClr>
              <a:buFont typeface="Arial"/>
              <a:buNone/>
            </a:pPr>
            <a:r>
              <a:rPr lang="en-US" sz="3600" b="1" u="sng">
                <a:solidFill>
                  <a:srgbClr val="6AA84F"/>
                </a:solidFill>
              </a:rPr>
              <a:t>English criteria</a:t>
            </a:r>
            <a:r>
              <a:rPr lang="en-US" sz="3600">
                <a:solidFill>
                  <a:srgbClr val="6AA84F"/>
                </a:solidFill>
              </a:rPr>
              <a:t> </a:t>
            </a:r>
            <a:r>
              <a:rPr lang="en-US" sz="3600" b="1">
                <a:solidFill>
                  <a:srgbClr val="F1C232"/>
                </a:solidFill>
              </a:rPr>
              <a:t>&amp;</a:t>
            </a:r>
            <a:r>
              <a:rPr lang="en-US" sz="3600">
                <a:solidFill>
                  <a:srgbClr val="6AA84F"/>
                </a:solidFill>
              </a:rPr>
              <a:t> </a:t>
            </a:r>
            <a:r>
              <a:rPr lang="en-US" sz="3600" b="1" u="sng">
                <a:solidFill>
                  <a:srgbClr val="6AA84F"/>
                </a:solidFill>
              </a:rPr>
              <a:t>demonstrate proficiency in another language other than English</a:t>
            </a:r>
            <a:r>
              <a:rPr lang="en-US" sz="3600">
                <a:solidFill>
                  <a:srgbClr val="6AA84F"/>
                </a:solidFill>
              </a:rPr>
              <a:t>.</a:t>
            </a:r>
            <a:r>
              <a:rPr lang="en-US" sz="3600">
                <a:solidFill>
                  <a:schemeClr val="accent3"/>
                </a:solidFill>
              </a:rPr>
              <a:t> </a:t>
            </a:r>
            <a:endParaRPr b="1">
              <a:solidFill>
                <a:srgbClr val="D37E88"/>
              </a:solidFill>
            </a:endParaRPr>
          </a:p>
        </p:txBody>
      </p:sp>
    </p:spTree>
  </p:cSld>
  <p:clrMapOvr>
    <a:masterClrMapping/>
  </p:clrMapOvr>
  <p:transition spd="med">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95" name="Google Shape;595;p66"/>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596" name="Google Shape;596;p66"/>
          <p:cNvSpPr txBox="1">
            <a:spLocks noGrp="1"/>
          </p:cNvSpPr>
          <p:nvPr>
            <p:ph type="title"/>
          </p:nvPr>
        </p:nvSpPr>
        <p:spPr>
          <a:xfrm>
            <a:off x="685800" y="160325"/>
            <a:ext cx="7772400" cy="7983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CA STATE SEAL OF BILITERACY</a:t>
            </a:r>
            <a:endParaRPr>
              <a:solidFill>
                <a:srgbClr val="66CCFF"/>
              </a:solidFill>
            </a:endParaRPr>
          </a:p>
        </p:txBody>
      </p:sp>
      <p:pic>
        <p:nvPicPr>
          <p:cNvPr id="597" name="Google Shape;597;p66"/>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
        <p:nvSpPr>
          <p:cNvPr id="598" name="Google Shape;598;p66"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599" name="Google Shape;599;p66"/>
          <p:cNvSpPr txBox="1">
            <a:spLocks noGrp="1"/>
          </p:cNvSpPr>
          <p:nvPr>
            <p:ph type="body" idx="1"/>
          </p:nvPr>
        </p:nvSpPr>
        <p:spPr>
          <a:xfrm>
            <a:off x="460375" y="894400"/>
            <a:ext cx="8489100" cy="4110000"/>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sz="2100" u="sng"/>
              <a:t>Meeting the English criteria includes:</a:t>
            </a:r>
            <a:endParaRPr sz="2100"/>
          </a:p>
          <a:p>
            <a:pPr marL="342900" lvl="0" indent="-279400" algn="l" rtl="0">
              <a:spcBef>
                <a:spcPts val="700"/>
              </a:spcBef>
              <a:spcAft>
                <a:spcPts val="0"/>
              </a:spcAft>
              <a:buClr>
                <a:schemeClr val="dk1"/>
              </a:buClr>
              <a:buSzPts val="1800"/>
              <a:buFont typeface="Noto Sans Symbols"/>
              <a:buChar char="✔"/>
            </a:pPr>
            <a:r>
              <a:rPr lang="en-US" sz="2100"/>
              <a:t>Completion of all FOUR years of English language arts requirements for graduation with an overall grade point average of 3.0 or above.</a:t>
            </a:r>
            <a:endParaRPr sz="2100"/>
          </a:p>
          <a:p>
            <a:pPr marL="0" lvl="6" indent="0" algn="ctr" rtl="0">
              <a:lnSpc>
                <a:spcPct val="100000"/>
              </a:lnSpc>
              <a:spcBef>
                <a:spcPts val="700"/>
              </a:spcBef>
              <a:spcAft>
                <a:spcPts val="0"/>
              </a:spcAft>
              <a:buSzPts val="1530"/>
              <a:buNone/>
            </a:pPr>
            <a:r>
              <a:rPr lang="en-US" sz="1900">
                <a:solidFill>
                  <a:srgbClr val="F1C29F"/>
                </a:solidFill>
              </a:rPr>
              <a:t>OR</a:t>
            </a:r>
            <a:endParaRPr sz="1500"/>
          </a:p>
          <a:p>
            <a:pPr marL="342900" lvl="0" indent="-279400" algn="l" rtl="0">
              <a:spcBef>
                <a:spcPts val="700"/>
              </a:spcBef>
              <a:spcAft>
                <a:spcPts val="0"/>
              </a:spcAft>
              <a:buClr>
                <a:schemeClr val="dk1"/>
              </a:buClr>
              <a:buSzPts val="1800"/>
              <a:buFont typeface="Noto Sans Symbols"/>
              <a:buChar char="✔"/>
            </a:pPr>
            <a:r>
              <a:rPr lang="en-US" sz="2100"/>
              <a:t>Passing the California Standards test (CAASPP) in English language arts administered in grade 11</a:t>
            </a:r>
            <a:r>
              <a:rPr lang="en-US" sz="2100" baseline="30000"/>
              <a:t>th</a:t>
            </a:r>
            <a:r>
              <a:rPr lang="en-US" sz="2100"/>
              <a:t> at the proficient level or above. </a:t>
            </a:r>
            <a:endParaRPr sz="2100"/>
          </a:p>
          <a:p>
            <a:pPr marL="342900" lvl="0" indent="-279400" algn="l" rtl="0">
              <a:spcBef>
                <a:spcPts val="700"/>
              </a:spcBef>
              <a:spcAft>
                <a:spcPts val="0"/>
              </a:spcAft>
              <a:buClr>
                <a:schemeClr val="dk1"/>
              </a:buClr>
              <a:buSzPts val="1800"/>
              <a:buFont typeface="Noto Sans Symbols"/>
              <a:buChar char="✔"/>
            </a:pPr>
            <a:r>
              <a:rPr lang="en-US" sz="2100"/>
              <a:t>Pass an Engl. AP examination w/a score of 3 or higher (AP Lang. or AP Lit.)</a:t>
            </a:r>
            <a:endParaRPr sz="2100"/>
          </a:p>
          <a:p>
            <a:pPr marL="342900" lvl="0" indent="-279400" algn="l" rtl="0">
              <a:spcBef>
                <a:spcPts val="700"/>
              </a:spcBef>
              <a:spcAft>
                <a:spcPts val="0"/>
              </a:spcAft>
              <a:buClr>
                <a:schemeClr val="dk1"/>
              </a:buClr>
              <a:buSzPts val="1800"/>
              <a:buFont typeface="Noto Sans Symbols"/>
              <a:buChar char="✔"/>
            </a:pPr>
            <a:r>
              <a:rPr lang="en-US" sz="2100" b="1">
                <a:solidFill>
                  <a:srgbClr val="F1C29F"/>
                </a:solidFill>
              </a:rPr>
              <a:t>English language learners who have </a:t>
            </a:r>
            <a:r>
              <a:rPr lang="en-US" sz="2100" b="1" u="sng">
                <a:solidFill>
                  <a:srgbClr val="F1C29F"/>
                </a:solidFill>
              </a:rPr>
              <a:t>not</a:t>
            </a:r>
            <a:r>
              <a:rPr lang="en-US" sz="2100" b="1">
                <a:solidFill>
                  <a:srgbClr val="F1C29F"/>
                </a:solidFill>
              </a:rPr>
              <a:t> been reclassified, must attain the overall “early advanced level” on the English language development test (</a:t>
            </a:r>
            <a:r>
              <a:rPr lang="en-US" sz="2100" b="1">
                <a:solidFill>
                  <a:srgbClr val="A3E0FF"/>
                </a:solidFill>
              </a:rPr>
              <a:t>ELPAC</a:t>
            </a:r>
            <a:r>
              <a:rPr lang="en-US" sz="2100" b="1">
                <a:solidFill>
                  <a:srgbClr val="F1C29F"/>
                </a:solidFill>
              </a:rPr>
              <a:t>)</a:t>
            </a:r>
            <a:r>
              <a:rPr lang="en-US" sz="2100" b="1">
                <a:solidFill>
                  <a:srgbClr val="D37E88"/>
                </a:solidFill>
              </a:rPr>
              <a:t>.</a:t>
            </a:r>
            <a:endParaRPr sz="2100" b="1">
              <a:solidFill>
                <a:srgbClr val="D37E88"/>
              </a:solidFill>
            </a:endParaRPr>
          </a:p>
        </p:txBody>
      </p:sp>
    </p:spTree>
  </p:cSld>
  <p:clrMapOvr>
    <a:masterClrMapping/>
  </p:clrMapOvr>
  <p:transition spd="med">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40"/>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30" name="Google Shape;330;p40"/>
          <p:cNvSpPr txBox="1">
            <a:spLocks noGrp="1"/>
          </p:cNvSpPr>
          <p:nvPr>
            <p:ph type="title"/>
          </p:nvPr>
        </p:nvSpPr>
        <p:spPr>
          <a:xfrm>
            <a:off x="727657" y="338825"/>
            <a:ext cx="7688700" cy="251400"/>
          </a:xfrm>
          <a:prstGeom prst="rect">
            <a:avLst/>
          </a:prstGeom>
          <a:noFill/>
          <a:ln>
            <a:noFill/>
          </a:ln>
        </p:spPr>
        <p:txBody>
          <a:bodyPr spcFirstLastPara="1" wrap="square" lIns="0" tIns="45700" rIns="0" bIns="45700" anchor="ctr" anchorCtr="0">
            <a:normAutofit fontScale="90000"/>
          </a:bodyPr>
          <a:lstStyle/>
          <a:p>
            <a:pPr marL="0" lvl="0" indent="0" algn="ctr" rtl="0">
              <a:spcBef>
                <a:spcPts val="0"/>
              </a:spcBef>
              <a:spcAft>
                <a:spcPts val="0"/>
              </a:spcAft>
              <a:buNone/>
            </a:pPr>
            <a:r>
              <a:rPr lang="en-US">
                <a:solidFill>
                  <a:schemeClr val="accent2"/>
                </a:solidFill>
              </a:rPr>
              <a:t>GRADUATION REQUIREMENTS</a:t>
            </a:r>
            <a:endParaRPr/>
          </a:p>
        </p:txBody>
      </p:sp>
      <p:pic>
        <p:nvPicPr>
          <p:cNvPr id="331" name="Google Shape;331;p40"/>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332" name="Google Shape;332;p40"/>
          <p:cNvSpPr txBox="1"/>
          <p:nvPr/>
        </p:nvSpPr>
        <p:spPr>
          <a:xfrm>
            <a:off x="207575" y="778375"/>
            <a:ext cx="2908800" cy="2601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0" i="0" u="none" strike="noStrike" cap="none">
                <a:solidFill>
                  <a:schemeClr val="lt1"/>
                </a:solidFill>
                <a:latin typeface="Gill Sans"/>
                <a:ea typeface="Gill Sans"/>
                <a:cs typeface="Gill Sans"/>
                <a:sym typeface="Gill Sans"/>
              </a:rPr>
              <a:t>PSUSD Graduation Requirement</a:t>
            </a:r>
            <a:endParaRPr sz="1500"/>
          </a:p>
          <a:p>
            <a:pPr marL="0" marR="0" lvl="0" indent="0" algn="l" rtl="0">
              <a:spcBef>
                <a:spcPts val="0"/>
              </a:spcBef>
              <a:spcAft>
                <a:spcPts val="0"/>
              </a:spcAft>
              <a:buNone/>
            </a:pPr>
            <a:endParaRPr sz="700">
              <a:solidFill>
                <a:schemeClr val="lt1"/>
              </a:solidFill>
              <a:latin typeface="Gill Sans"/>
              <a:ea typeface="Gill Sans"/>
              <a:cs typeface="Gill Sans"/>
              <a:sym typeface="Gill Sans"/>
            </a:endParaRPr>
          </a:p>
          <a:p>
            <a:pPr marL="285750" marR="0" lvl="0" indent="-292100" algn="l" rtl="0">
              <a:spcBef>
                <a:spcPts val="0"/>
              </a:spcBef>
              <a:spcAft>
                <a:spcPts val="0"/>
              </a:spcAft>
              <a:buClr>
                <a:schemeClr val="lt1"/>
              </a:buClr>
              <a:buSzPts val="1900"/>
              <a:buFont typeface="Noto Sans Symbols"/>
              <a:buChar char="❖"/>
            </a:pPr>
            <a:r>
              <a:rPr lang="en-US" sz="1900">
                <a:solidFill>
                  <a:schemeClr val="lt1"/>
                </a:solidFill>
                <a:latin typeface="Gill Sans"/>
                <a:ea typeface="Gill Sans"/>
                <a:cs typeface="Gill Sans"/>
                <a:sym typeface="Gill Sans"/>
              </a:rPr>
              <a:t>225 Total</a:t>
            </a:r>
            <a:endParaRPr sz="1500"/>
          </a:p>
          <a:p>
            <a:pPr marL="285750" marR="0" lvl="0" indent="-292100" algn="l" rtl="0">
              <a:spcBef>
                <a:spcPts val="0"/>
              </a:spcBef>
              <a:spcAft>
                <a:spcPts val="0"/>
              </a:spcAft>
              <a:buClr>
                <a:schemeClr val="accent2"/>
              </a:buClr>
              <a:buSzPts val="1900"/>
              <a:buFont typeface="Noto Sans Symbols"/>
              <a:buChar char="❖"/>
            </a:pPr>
            <a:r>
              <a:rPr lang="en-US" sz="1900">
                <a:solidFill>
                  <a:schemeClr val="accent2"/>
                </a:solidFill>
                <a:latin typeface="Gill Sans"/>
                <a:ea typeface="Gill Sans"/>
                <a:cs typeface="Gill Sans"/>
                <a:sym typeface="Gill Sans"/>
              </a:rPr>
              <a:t>1.51 Minimum GPA</a:t>
            </a:r>
            <a:endParaRPr sz="1500"/>
          </a:p>
          <a:p>
            <a:pPr marL="285750" marR="0" lvl="0" indent="-292100" algn="l" rtl="0">
              <a:spcBef>
                <a:spcPts val="0"/>
              </a:spcBef>
              <a:spcAft>
                <a:spcPts val="0"/>
              </a:spcAft>
              <a:buClr>
                <a:schemeClr val="lt1"/>
              </a:buClr>
              <a:buSzPts val="1900"/>
              <a:buFont typeface="Noto Sans Symbols"/>
              <a:buChar char="❖"/>
            </a:pPr>
            <a:r>
              <a:rPr lang="en-US" sz="1900">
                <a:solidFill>
                  <a:schemeClr val="lt1"/>
                </a:solidFill>
                <a:latin typeface="Gill Sans"/>
                <a:ea typeface="Gill Sans"/>
                <a:cs typeface="Gill Sans"/>
                <a:sym typeface="Gill Sans"/>
              </a:rPr>
              <a:t>Pass IM I or equivalent</a:t>
            </a:r>
            <a:endParaRPr sz="1500"/>
          </a:p>
          <a:p>
            <a:pPr marL="285750" marR="0" lvl="0" indent="-292100" algn="l" rtl="0">
              <a:spcBef>
                <a:spcPts val="0"/>
              </a:spcBef>
              <a:spcAft>
                <a:spcPts val="0"/>
              </a:spcAft>
              <a:buClr>
                <a:srgbClr val="FFFF00"/>
              </a:buClr>
              <a:buSzPts val="1900"/>
              <a:buFont typeface="Noto Sans Symbols"/>
              <a:buChar char="❖"/>
            </a:pPr>
            <a:r>
              <a:rPr lang="en-US" sz="1900">
                <a:solidFill>
                  <a:srgbClr val="FFFF00"/>
                </a:solidFill>
                <a:latin typeface="Gill Sans"/>
                <a:ea typeface="Gill Sans"/>
                <a:cs typeface="Gill Sans"/>
                <a:sym typeface="Gill Sans"/>
              </a:rPr>
              <a:t>Minimum Credits at the end of 9</a:t>
            </a:r>
            <a:r>
              <a:rPr lang="en-US" sz="1900" baseline="30000">
                <a:solidFill>
                  <a:srgbClr val="FFFF00"/>
                </a:solidFill>
                <a:latin typeface="Gill Sans"/>
                <a:ea typeface="Gill Sans"/>
                <a:cs typeface="Gill Sans"/>
                <a:sym typeface="Gill Sans"/>
              </a:rPr>
              <a:t>th</a:t>
            </a:r>
            <a:r>
              <a:rPr lang="en-US" sz="1900">
                <a:solidFill>
                  <a:srgbClr val="FFFF00"/>
                </a:solidFill>
                <a:latin typeface="Gill Sans"/>
                <a:ea typeface="Gill Sans"/>
                <a:cs typeface="Gill Sans"/>
                <a:sym typeface="Gill Sans"/>
              </a:rPr>
              <a:t> Grade Year – 45 Credits</a:t>
            </a:r>
            <a:endParaRPr sz="1500"/>
          </a:p>
        </p:txBody>
      </p:sp>
      <p:sp>
        <p:nvSpPr>
          <p:cNvPr id="333" name="Google Shape;333;p40"/>
          <p:cNvSpPr txBox="1"/>
          <p:nvPr/>
        </p:nvSpPr>
        <p:spPr>
          <a:xfrm>
            <a:off x="207575" y="3360100"/>
            <a:ext cx="2823300" cy="1251600"/>
          </a:xfrm>
          <a:prstGeom prst="rect">
            <a:avLst/>
          </a:prstGeom>
          <a:solidFill>
            <a:srgbClr val="800000"/>
          </a:solidFill>
          <a:ln w="2857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lt1"/>
                </a:solidFill>
              </a:rPr>
              <a:t>1 class</a:t>
            </a:r>
            <a:r>
              <a:rPr lang="en-US" sz="1500">
                <a:solidFill>
                  <a:schemeClr val="lt1"/>
                </a:solidFill>
              </a:rPr>
              <a:t> = </a:t>
            </a:r>
            <a:r>
              <a:rPr lang="en-US" sz="1500" b="1">
                <a:solidFill>
                  <a:schemeClr val="lt1"/>
                </a:solidFill>
              </a:rPr>
              <a:t>10 credits</a:t>
            </a:r>
            <a:r>
              <a:rPr lang="en-US" sz="1500">
                <a:solidFill>
                  <a:schemeClr val="lt1"/>
                </a:solidFill>
              </a:rPr>
              <a:t> per year </a:t>
            </a:r>
            <a:endParaRPr sz="1500">
              <a:solidFill>
                <a:schemeClr val="lt1"/>
              </a:solidFill>
            </a:endParaRPr>
          </a:p>
          <a:p>
            <a:pPr marL="0" lvl="0" indent="0" algn="l" rtl="0">
              <a:spcBef>
                <a:spcPts val="0"/>
              </a:spcBef>
              <a:spcAft>
                <a:spcPts val="0"/>
              </a:spcAft>
              <a:buNone/>
            </a:pPr>
            <a:r>
              <a:rPr lang="en-US" sz="1500">
                <a:solidFill>
                  <a:schemeClr val="lt1"/>
                </a:solidFill>
              </a:rPr>
              <a:t>Or </a:t>
            </a:r>
            <a:r>
              <a:rPr lang="en-US" sz="1500" b="1">
                <a:solidFill>
                  <a:schemeClr val="lt1"/>
                </a:solidFill>
              </a:rPr>
              <a:t>5 credits</a:t>
            </a:r>
            <a:r>
              <a:rPr lang="en-US" sz="1500">
                <a:solidFill>
                  <a:schemeClr val="lt1"/>
                </a:solidFill>
              </a:rPr>
              <a:t> per semester.</a:t>
            </a:r>
            <a:endParaRPr sz="1500">
              <a:solidFill>
                <a:schemeClr val="lt1"/>
              </a:solidFill>
            </a:endParaRPr>
          </a:p>
          <a:p>
            <a:pPr marL="0" lvl="0" indent="0" algn="l" rtl="0">
              <a:spcBef>
                <a:spcPts val="0"/>
              </a:spcBef>
              <a:spcAft>
                <a:spcPts val="0"/>
              </a:spcAft>
              <a:buNone/>
            </a:pPr>
            <a:endParaRPr sz="1200">
              <a:solidFill>
                <a:schemeClr val="lt1"/>
              </a:solidFill>
            </a:endParaRPr>
          </a:p>
          <a:p>
            <a:pPr marL="0" lvl="0" indent="0" algn="l" rtl="0">
              <a:spcBef>
                <a:spcPts val="0"/>
              </a:spcBef>
              <a:spcAft>
                <a:spcPts val="0"/>
              </a:spcAft>
              <a:buNone/>
            </a:pPr>
            <a:r>
              <a:rPr lang="en-US" sz="1500">
                <a:solidFill>
                  <a:schemeClr val="lt1"/>
                </a:solidFill>
              </a:rPr>
              <a:t>Students take 6 class and can earn 60 credits in one year.</a:t>
            </a:r>
            <a:endParaRPr sz="1500">
              <a:solidFill>
                <a:schemeClr val="lt1"/>
              </a:solidFill>
            </a:endParaRPr>
          </a:p>
        </p:txBody>
      </p:sp>
      <p:pic>
        <p:nvPicPr>
          <p:cNvPr id="334" name="Google Shape;334;p40"/>
          <p:cNvPicPr preferRelativeResize="0"/>
          <p:nvPr/>
        </p:nvPicPr>
        <p:blipFill rotWithShape="1">
          <a:blip r:embed="rId5">
            <a:alphaModFix/>
          </a:blip>
          <a:srcRect l="16948" t="27902" r="17053" b="2532"/>
          <a:stretch/>
        </p:blipFill>
        <p:spPr>
          <a:xfrm>
            <a:off x="3244475" y="1055875"/>
            <a:ext cx="5702201" cy="3677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Google Shape;604;p67"/>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605" name="Google Shape;605;p67"/>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CA STATE SEAL OF BILITERACY</a:t>
            </a:r>
            <a:endParaRPr>
              <a:solidFill>
                <a:srgbClr val="66CCFF"/>
              </a:solidFill>
            </a:endParaRPr>
          </a:p>
        </p:txBody>
      </p:sp>
      <p:pic>
        <p:nvPicPr>
          <p:cNvPr id="606" name="Google Shape;606;p67"/>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
        <p:nvSpPr>
          <p:cNvPr id="607" name="Google Shape;607;p67"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608" name="Google Shape;608;p67"/>
          <p:cNvSpPr txBox="1">
            <a:spLocks noGrp="1"/>
          </p:cNvSpPr>
          <p:nvPr>
            <p:ph type="body" idx="1"/>
          </p:nvPr>
        </p:nvSpPr>
        <p:spPr>
          <a:xfrm>
            <a:off x="181448" y="1181100"/>
            <a:ext cx="8690100" cy="3147300"/>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u="sng"/>
              <a:t>Meeting the criteria for proficiency in a language other than English requires one of the following:</a:t>
            </a:r>
            <a:endParaRPr/>
          </a:p>
          <a:p>
            <a:pPr marL="342900" lvl="0" indent="-298450" algn="l" rtl="0">
              <a:spcBef>
                <a:spcPts val="700"/>
              </a:spcBef>
              <a:spcAft>
                <a:spcPts val="0"/>
              </a:spcAft>
              <a:buClr>
                <a:schemeClr val="dk1"/>
              </a:buClr>
              <a:buSzPts val="1930"/>
              <a:buChar char="✔"/>
            </a:pPr>
            <a:r>
              <a:rPr lang="en-US"/>
              <a:t>Successful completion of a 4-yr high school course of study in a world language (LOTE) and attaining an overall grade point average of 3.0 or above.</a:t>
            </a:r>
            <a:endParaRPr/>
          </a:p>
          <a:p>
            <a:pPr marL="0" lvl="0" indent="0" algn="ctr" rtl="0">
              <a:spcBef>
                <a:spcPts val="700"/>
              </a:spcBef>
              <a:spcAft>
                <a:spcPts val="0"/>
              </a:spcAft>
              <a:buNone/>
            </a:pPr>
            <a:r>
              <a:rPr lang="en-US"/>
              <a:t>OR</a:t>
            </a:r>
            <a:endParaRPr/>
          </a:p>
          <a:p>
            <a:pPr marL="342900" lvl="0" indent="-273050" algn="l" rtl="0">
              <a:spcBef>
                <a:spcPts val="700"/>
              </a:spcBef>
              <a:spcAft>
                <a:spcPts val="0"/>
              </a:spcAft>
              <a:buClr>
                <a:schemeClr val="dk1"/>
              </a:buClr>
              <a:buSzPts val="1700"/>
              <a:buFont typeface="Noto Sans Symbols"/>
              <a:buChar char="✔"/>
            </a:pPr>
            <a:r>
              <a:rPr lang="en-US"/>
              <a:t>Passing a World Language Advanced Placement (AP) exam with a score of 3 or higher.</a:t>
            </a:r>
            <a:endParaRPr/>
          </a:p>
          <a:p>
            <a:pPr marL="742950" lvl="1" indent="-298450" algn="l" rtl="0">
              <a:spcBef>
                <a:spcPts val="0"/>
              </a:spcBef>
              <a:spcAft>
                <a:spcPts val="0"/>
              </a:spcAft>
              <a:buClr>
                <a:schemeClr val="dk1"/>
              </a:buClr>
              <a:buSzPts val="1930"/>
              <a:buChar char="▶"/>
            </a:pPr>
            <a:r>
              <a:rPr lang="en-US" sz="2000"/>
              <a:t>AP Span. Lit. IV</a:t>
            </a:r>
            <a:endParaRPr sz="2000"/>
          </a:p>
          <a:p>
            <a:pPr marL="742950" lvl="1" indent="-298450" algn="l" rtl="0">
              <a:spcBef>
                <a:spcPts val="0"/>
              </a:spcBef>
              <a:spcAft>
                <a:spcPts val="0"/>
              </a:spcAft>
              <a:buClr>
                <a:schemeClr val="dk1"/>
              </a:buClr>
              <a:buSzPts val="1930"/>
              <a:buChar char="▶"/>
            </a:pPr>
            <a:r>
              <a:rPr lang="en-US" sz="2000"/>
              <a:t>AP Span. Lang. IV</a:t>
            </a:r>
            <a:endParaRPr sz="2000"/>
          </a:p>
          <a:p>
            <a:pPr marL="742950" lvl="1" indent="-298450" algn="l" rtl="0">
              <a:spcBef>
                <a:spcPts val="0"/>
              </a:spcBef>
              <a:spcAft>
                <a:spcPts val="0"/>
              </a:spcAft>
              <a:buClr>
                <a:schemeClr val="dk1"/>
              </a:buClr>
              <a:buSzPts val="1930"/>
              <a:buChar char="▶"/>
            </a:pPr>
            <a:r>
              <a:rPr lang="en-US" sz="2000"/>
              <a:t>AP French IV</a:t>
            </a:r>
            <a:endParaRPr sz="2000"/>
          </a:p>
          <a:p>
            <a:pPr marL="457200" lvl="0" indent="0" algn="l" rtl="0">
              <a:spcBef>
                <a:spcPts val="700"/>
              </a:spcBef>
              <a:spcAft>
                <a:spcPts val="0"/>
              </a:spcAft>
              <a:buNone/>
            </a:pPr>
            <a:r>
              <a:rPr lang="en-US"/>
              <a:t>		</a:t>
            </a:r>
            <a:endParaRPr/>
          </a:p>
        </p:txBody>
      </p:sp>
    </p:spTree>
  </p:cSld>
  <p:clrMapOvr>
    <a:masterClrMapping/>
  </p:clrMapOvr>
  <mc:AlternateContent xmlns:mc="http://schemas.openxmlformats.org/markup-compatibility/2006" xmlns:p14="http://schemas.microsoft.com/office/powerpoint/2010/main">
    <mc:Choice Requires="p14">
      <p:transition spd="med">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3" name="Google Shape;613;p68"/>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614" name="Google Shape;614;p68"/>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AP/HONORS CONTRACT</a:t>
            </a:r>
            <a:endParaRPr/>
          </a:p>
        </p:txBody>
      </p:sp>
      <p:pic>
        <p:nvPicPr>
          <p:cNvPr id="615" name="Google Shape;615;p68"/>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616" name="Google Shape;616;p68"/>
          <p:cNvSpPr txBox="1">
            <a:spLocks noGrp="1"/>
          </p:cNvSpPr>
          <p:nvPr>
            <p:ph type="body" idx="1"/>
          </p:nvPr>
        </p:nvSpPr>
        <p:spPr>
          <a:xfrm>
            <a:off x="845820" y="888683"/>
            <a:ext cx="7452360" cy="3381566"/>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a:t>I will:</a:t>
            </a:r>
            <a:endParaRPr/>
          </a:p>
          <a:p>
            <a:pPr marL="342900" lvl="0" indent="-273050" algn="l" rtl="0">
              <a:spcBef>
                <a:spcPts val="700"/>
              </a:spcBef>
              <a:spcAft>
                <a:spcPts val="0"/>
              </a:spcAft>
              <a:buSzPts val="1700"/>
              <a:buFont typeface="Noto Sans Symbols"/>
              <a:buChar char="❖"/>
            </a:pPr>
            <a:r>
              <a:rPr lang="en-US"/>
              <a:t>Remain in the AP/Honors course that I have requested for the </a:t>
            </a:r>
            <a:r>
              <a:rPr lang="en-US">
                <a:highlight>
                  <a:srgbClr val="FF0000"/>
                </a:highlight>
              </a:rPr>
              <a:t>entire school year</a:t>
            </a:r>
            <a:r>
              <a:rPr lang="en-US" b="1"/>
              <a:t>.</a:t>
            </a:r>
            <a:endParaRPr b="1"/>
          </a:p>
          <a:p>
            <a:pPr marL="342900" lvl="0" indent="-273050" algn="l" rtl="0">
              <a:spcBef>
                <a:spcPts val="700"/>
              </a:spcBef>
              <a:spcAft>
                <a:spcPts val="0"/>
              </a:spcAft>
              <a:buSzPts val="1700"/>
              <a:buFont typeface="Noto Sans Symbols"/>
              <a:buChar char="❖"/>
            </a:pPr>
            <a:r>
              <a:rPr lang="en-US"/>
              <a:t>Take the AP Exam (if applicable) in the spring of 2025</a:t>
            </a:r>
            <a:endParaRPr/>
          </a:p>
          <a:p>
            <a:pPr marL="342900" lvl="0" indent="-273050" algn="l" rtl="0">
              <a:spcBef>
                <a:spcPts val="700"/>
              </a:spcBef>
              <a:spcAft>
                <a:spcPts val="0"/>
              </a:spcAft>
              <a:buSzPts val="1700"/>
              <a:buFont typeface="Noto Sans Symbols"/>
              <a:buChar char="❖"/>
            </a:pPr>
            <a:r>
              <a:rPr lang="en-US"/>
              <a:t>Maintain high ethical standards concerning academic involvement, growth, and development.</a:t>
            </a:r>
            <a:endParaRPr/>
          </a:p>
          <a:p>
            <a:pPr marL="342900" lvl="0" indent="-273050" algn="l" rtl="0">
              <a:spcBef>
                <a:spcPts val="700"/>
              </a:spcBef>
              <a:spcAft>
                <a:spcPts val="0"/>
              </a:spcAft>
              <a:buSzPts val="1700"/>
              <a:buFont typeface="Noto Sans Symbols"/>
              <a:buChar char="❖"/>
            </a:pPr>
            <a:r>
              <a:rPr lang="en-US"/>
              <a:t>Complete all assigned reading, homework, labs, research projects – including any summer homework.</a:t>
            </a:r>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69"/>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622" name="Google Shape;622;p69"/>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AP/HONORS CONTRACT</a:t>
            </a:r>
            <a:endParaRPr>
              <a:solidFill>
                <a:srgbClr val="66CCFF"/>
              </a:solidFill>
            </a:endParaRPr>
          </a:p>
        </p:txBody>
      </p:sp>
      <p:pic>
        <p:nvPicPr>
          <p:cNvPr id="623" name="Google Shape;623;p69"/>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624" name="Google Shape;624;p69"/>
          <p:cNvSpPr txBox="1">
            <a:spLocks noGrp="1"/>
          </p:cNvSpPr>
          <p:nvPr>
            <p:ph type="body" idx="1"/>
          </p:nvPr>
        </p:nvSpPr>
        <p:spPr>
          <a:xfrm>
            <a:off x="685800" y="1333501"/>
            <a:ext cx="7772400" cy="3111500"/>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2040"/>
              <a:buFont typeface="Noto Sans Symbols"/>
              <a:buChar char="❖"/>
            </a:pPr>
            <a:r>
              <a:rPr lang="en-US" sz="2400"/>
              <a:t>Maintain regular class attendance.</a:t>
            </a:r>
            <a:endParaRPr sz="2400"/>
          </a:p>
          <a:p>
            <a:pPr marL="342900" lvl="0" indent="-283845" algn="l" rtl="0">
              <a:spcBef>
                <a:spcPts val="700"/>
              </a:spcBef>
              <a:spcAft>
                <a:spcPts val="0"/>
              </a:spcAft>
              <a:buSzPts val="1700"/>
              <a:buChar char="❖"/>
            </a:pPr>
            <a:r>
              <a:rPr lang="en-US"/>
              <a:t> </a:t>
            </a:r>
            <a:r>
              <a:rPr lang="en-US">
                <a:highlight>
                  <a:srgbClr val="FF0000"/>
                </a:highlight>
              </a:rPr>
              <a:t>(</a:t>
            </a:r>
            <a:r>
              <a:rPr lang="en-US">
                <a:highlight>
                  <a:srgbClr val="FF0000"/>
                </a:highlight>
                <a:latin typeface="Arial"/>
                <a:ea typeface="Arial"/>
                <a:cs typeface="Arial"/>
                <a:sym typeface="Arial"/>
              </a:rPr>
              <a:t>Low grades will NOT be considered a reason for removal from AP/Honors courses, so commitment and progress for all students is the expected standard</a:t>
            </a:r>
            <a:r>
              <a:rPr lang="en-US">
                <a:highlight>
                  <a:srgbClr val="FF0000"/>
                </a:highlight>
              </a:rPr>
              <a:t>).</a:t>
            </a:r>
            <a:endParaRPr sz="2400"/>
          </a:p>
          <a:p>
            <a:pPr marL="342900" lvl="0" indent="-273050" algn="l" rtl="0">
              <a:spcBef>
                <a:spcPts val="700"/>
              </a:spcBef>
              <a:spcAft>
                <a:spcPts val="0"/>
              </a:spcAft>
              <a:buSzPts val="2040"/>
              <a:buFont typeface="Noto Sans Symbols"/>
              <a:buChar char="❖"/>
            </a:pPr>
            <a:r>
              <a:rPr lang="en-US" sz="2400"/>
              <a:t>Speak with your AP/Honors teacher(s) regarding any problems or concerns you have regarding your success. OWN IT RATTLERS…!!!</a:t>
            </a:r>
            <a:endParaRPr sz="2400"/>
          </a:p>
        </p:txBody>
      </p:sp>
    </p:spTree>
  </p:cSld>
  <p:clrMapOvr>
    <a:masterClrMapping/>
  </p:clrMapOvr>
  <p:transition spd="slow">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70"/>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630" name="Google Shape;630;p70"/>
          <p:cNvSpPr txBox="1">
            <a:spLocks noGrp="1"/>
          </p:cNvSpPr>
          <p:nvPr>
            <p:ph type="ctrTitle"/>
          </p:nvPr>
        </p:nvSpPr>
        <p:spPr>
          <a:xfrm>
            <a:off x="614252" y="279206"/>
            <a:ext cx="8103900" cy="711900"/>
          </a:xfrm>
          <a:prstGeom prst="rect">
            <a:avLst/>
          </a:prstGeom>
          <a:noFill/>
          <a:ln>
            <a:noFill/>
          </a:ln>
        </p:spPr>
        <p:txBody>
          <a:bodyPr spcFirstLastPara="1" wrap="square" lIns="0" tIns="45700" rIns="0" bIns="45700" anchor="b" anchorCtr="0">
            <a:normAutofit fontScale="90000"/>
          </a:bodyPr>
          <a:lstStyle/>
          <a:p>
            <a:pPr marL="0" lvl="0" indent="0" algn="ctr" rtl="0">
              <a:spcBef>
                <a:spcPts val="0"/>
              </a:spcBef>
              <a:spcAft>
                <a:spcPts val="0"/>
              </a:spcAft>
              <a:buNone/>
            </a:pPr>
            <a:r>
              <a:rPr lang="en-US">
                <a:solidFill>
                  <a:schemeClr val="accent2"/>
                </a:solidFill>
              </a:rPr>
              <a:t>HOW TO RETAKE OR RECOVER A GRADE</a:t>
            </a:r>
            <a:endParaRPr/>
          </a:p>
        </p:txBody>
      </p:sp>
      <p:sp>
        <p:nvSpPr>
          <p:cNvPr id="631" name="Google Shape;631;p70"/>
          <p:cNvSpPr txBox="1">
            <a:spLocks noGrp="1"/>
          </p:cNvSpPr>
          <p:nvPr>
            <p:ph type="subTitle" idx="1"/>
          </p:nvPr>
        </p:nvSpPr>
        <p:spPr>
          <a:xfrm>
            <a:off x="614200" y="991175"/>
            <a:ext cx="8103900" cy="3558900"/>
          </a:xfrm>
          <a:prstGeom prst="rect">
            <a:avLst/>
          </a:prstGeom>
          <a:noFill/>
          <a:ln>
            <a:noFill/>
          </a:ln>
        </p:spPr>
        <p:txBody>
          <a:bodyPr spcFirstLastPara="1" wrap="square" lIns="0" tIns="45700" rIns="0" bIns="45700" anchor="t" anchorCtr="0">
            <a:normAutofit/>
          </a:bodyPr>
          <a:lstStyle/>
          <a:p>
            <a:pPr marL="457200" lvl="0" indent="-469900" algn="l" rtl="0">
              <a:spcBef>
                <a:spcPts val="0"/>
              </a:spcBef>
              <a:spcAft>
                <a:spcPts val="0"/>
              </a:spcAft>
              <a:buClr>
                <a:schemeClr val="lt1"/>
              </a:buClr>
              <a:buSzPts val="1900"/>
              <a:buFont typeface="Gill Sans"/>
              <a:buAutoNum type="arabicPeriod"/>
            </a:pPr>
            <a:r>
              <a:rPr lang="en-US" sz="2200">
                <a:solidFill>
                  <a:schemeClr val="lt1"/>
                </a:solidFill>
              </a:rPr>
              <a:t>Edgenuity (online) classes are available during the school day as well as during 0 period.  Zero period class attendance </a:t>
            </a:r>
            <a:r>
              <a:rPr lang="en-US" sz="2200" b="1">
                <a:solidFill>
                  <a:schemeClr val="lt1"/>
                </a:solidFill>
              </a:rPr>
              <a:t>is mandatory</a:t>
            </a:r>
            <a:r>
              <a:rPr lang="en-US" sz="2200">
                <a:solidFill>
                  <a:schemeClr val="lt1"/>
                </a:solidFill>
              </a:rPr>
              <a:t> M, T, Th &amp; F (Media Center). Priority is given to those seniors needing the credits for graduation. </a:t>
            </a:r>
            <a:endParaRPr sz="2200">
              <a:solidFill>
                <a:schemeClr val="lt1"/>
              </a:solidFill>
            </a:endParaRPr>
          </a:p>
          <a:p>
            <a:pPr marL="457200" lvl="0" indent="-469900" algn="l" rtl="0">
              <a:spcBef>
                <a:spcPts val="700"/>
              </a:spcBef>
              <a:spcAft>
                <a:spcPts val="0"/>
              </a:spcAft>
              <a:buClr>
                <a:schemeClr val="lt1"/>
              </a:buClr>
              <a:buSzPts val="1900"/>
              <a:buFont typeface="Gill Sans"/>
              <a:buAutoNum type="arabicPeriod"/>
            </a:pPr>
            <a:r>
              <a:rPr lang="en-US" sz="2200">
                <a:solidFill>
                  <a:schemeClr val="lt1"/>
                </a:solidFill>
              </a:rPr>
              <a:t>Students enrolling in the 0 period Edgenuity class must complete the course within the quarter (Q1, Q2, Q3 &amp; Q4). A letter grade will be given.</a:t>
            </a:r>
            <a:endParaRPr sz="2200">
              <a:solidFill>
                <a:schemeClr val="lt1"/>
              </a:solidFill>
            </a:endParaRPr>
          </a:p>
          <a:p>
            <a:pPr marL="457200" lvl="0" indent="-469900" algn="l" rtl="0">
              <a:spcBef>
                <a:spcPts val="700"/>
              </a:spcBef>
              <a:spcAft>
                <a:spcPts val="0"/>
              </a:spcAft>
              <a:buClr>
                <a:schemeClr val="lt1"/>
              </a:buClr>
              <a:buSzPts val="1900"/>
              <a:buFont typeface="Gill Sans"/>
              <a:buAutoNum type="arabicPeriod"/>
            </a:pPr>
            <a:r>
              <a:rPr lang="en-US" sz="2200">
                <a:solidFill>
                  <a:schemeClr val="lt1"/>
                </a:solidFill>
              </a:rPr>
              <a:t> Attend summer school at RMHS or seek other options, for example, Mirus Charter School (Online classes), etc.</a:t>
            </a:r>
            <a:endParaRPr sz="2200">
              <a:solidFill>
                <a:schemeClr val="lt1"/>
              </a:solidFill>
            </a:endParaRPr>
          </a:p>
        </p:txBody>
      </p:sp>
      <p:pic>
        <p:nvPicPr>
          <p:cNvPr id="632" name="Google Shape;632;p70"/>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p71"/>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638" name="Google Shape;638;p71"/>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fontScale="90000"/>
          </a:bodyPr>
          <a:lstStyle/>
          <a:p>
            <a:pPr marL="0" lvl="0" indent="0" algn="l" rtl="0">
              <a:spcBef>
                <a:spcPts val="0"/>
              </a:spcBef>
              <a:spcAft>
                <a:spcPts val="0"/>
              </a:spcAft>
              <a:buNone/>
            </a:pPr>
            <a:r>
              <a:rPr lang="en-US">
                <a:solidFill>
                  <a:srgbClr val="66CCFF"/>
                </a:solidFill>
              </a:rPr>
              <a:t>CLASS OF 2027 COURSE REGISTRATION</a:t>
            </a:r>
            <a:endParaRPr/>
          </a:p>
        </p:txBody>
      </p:sp>
      <p:pic>
        <p:nvPicPr>
          <p:cNvPr id="639" name="Google Shape;639;p71"/>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640" name="Google Shape;640;p71"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641" name="Google Shape;641;p71"/>
          <p:cNvSpPr txBox="1">
            <a:spLocks noGrp="1"/>
          </p:cNvSpPr>
          <p:nvPr>
            <p:ph type="body" idx="1"/>
          </p:nvPr>
        </p:nvSpPr>
        <p:spPr>
          <a:xfrm>
            <a:off x="685800" y="1333501"/>
            <a:ext cx="7772400" cy="3111500"/>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700"/>
              <a:buFont typeface="Noto Sans Symbols"/>
              <a:buChar char="❖"/>
            </a:pPr>
            <a:r>
              <a:rPr lang="en-US"/>
              <a:t>Class of 2027 course registration will take place through PE, Dance, &amp; Band class on the following dates.</a:t>
            </a:r>
            <a:endParaRPr/>
          </a:p>
          <a:p>
            <a:pPr marL="342900" lvl="0" indent="-273050" algn="l" rtl="0">
              <a:spcBef>
                <a:spcPts val="700"/>
              </a:spcBef>
              <a:spcAft>
                <a:spcPts val="0"/>
              </a:spcAft>
              <a:buSzPts val="1700"/>
              <a:buFont typeface="Noto Sans Symbols"/>
              <a:buChar char="❖"/>
            </a:pPr>
            <a:r>
              <a:rPr lang="en-US">
                <a:solidFill>
                  <a:srgbClr val="57CDFF"/>
                </a:solidFill>
              </a:rPr>
              <a:t>Tuesday, February 20, 2024 </a:t>
            </a:r>
            <a:r>
              <a:rPr lang="en-US"/>
              <a:t>(</a:t>
            </a:r>
            <a:r>
              <a:rPr lang="en-US">
                <a:solidFill>
                  <a:srgbClr val="F1C29F"/>
                </a:solidFill>
              </a:rPr>
              <a:t>Auxiliary Gym</a:t>
            </a:r>
            <a:r>
              <a:rPr lang="en-US"/>
              <a:t>) or</a:t>
            </a:r>
            <a:endParaRPr/>
          </a:p>
          <a:p>
            <a:pPr marL="342900" lvl="0" indent="-273050" algn="l" rtl="0">
              <a:spcBef>
                <a:spcPts val="700"/>
              </a:spcBef>
              <a:spcAft>
                <a:spcPts val="0"/>
              </a:spcAft>
              <a:buSzPts val="1700"/>
              <a:buFont typeface="Noto Sans Symbols"/>
              <a:buChar char="❖"/>
            </a:pPr>
            <a:r>
              <a:rPr lang="en-US">
                <a:solidFill>
                  <a:srgbClr val="57CDFF"/>
                </a:solidFill>
              </a:rPr>
              <a:t>Thursday, February 22, 2024 </a:t>
            </a:r>
            <a:r>
              <a:rPr lang="en-US"/>
              <a:t>(</a:t>
            </a:r>
            <a:r>
              <a:rPr lang="en-US">
                <a:solidFill>
                  <a:srgbClr val="F1C29F"/>
                </a:solidFill>
              </a:rPr>
              <a:t>Auxiliary Gym</a:t>
            </a:r>
            <a:r>
              <a:rPr lang="en-US"/>
              <a:t>)</a:t>
            </a:r>
            <a:endParaRPr/>
          </a:p>
          <a:p>
            <a:pPr marL="342900" lvl="0" indent="-273050" algn="l" rtl="0">
              <a:spcBef>
                <a:spcPts val="700"/>
              </a:spcBef>
              <a:spcAft>
                <a:spcPts val="0"/>
              </a:spcAft>
              <a:buSzPts val="1700"/>
              <a:buFont typeface="Noto Sans Symbols"/>
              <a:buChar char="❖"/>
            </a:pPr>
            <a:r>
              <a:rPr lang="en-US"/>
              <a:t>Copy of your high school transcript will be provided to you along with other important information.</a:t>
            </a:r>
            <a:endParaRPr/>
          </a:p>
        </p:txBody>
      </p:sp>
    </p:spTree>
  </p:cSld>
  <p:clrMapOvr>
    <a:masterClrMapping/>
  </p:clrMapOvr>
  <mc:AlternateContent xmlns:mc="http://schemas.openxmlformats.org/markup-compatibility/2006" xmlns:p14="http://schemas.microsoft.com/office/powerpoint/2010/main">
    <mc:Choice Requires="p14">
      <p:transition spd="slow" p14:dur="16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72"/>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647" name="Google Shape;647;p72"/>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chemeClr val="accent2"/>
                </a:solidFill>
              </a:rPr>
              <a:t>RMHS COUNSELING DEPT WEBSITE</a:t>
            </a:r>
            <a:endParaRPr>
              <a:solidFill>
                <a:schemeClr val="accent2"/>
              </a:solidFill>
            </a:endParaRPr>
          </a:p>
        </p:txBody>
      </p:sp>
      <p:sp>
        <p:nvSpPr>
          <p:cNvPr id="648" name="Google Shape;648;p72"/>
          <p:cNvSpPr txBox="1">
            <a:spLocks noGrp="1"/>
          </p:cNvSpPr>
          <p:nvPr>
            <p:ph type="body" idx="1"/>
          </p:nvPr>
        </p:nvSpPr>
        <p:spPr>
          <a:xfrm>
            <a:off x="685800" y="1333501"/>
            <a:ext cx="7772400" cy="3111600"/>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u="sng">
                <a:solidFill>
                  <a:schemeClr val="hlink"/>
                </a:solidFill>
                <a:hlinkClick r:id="rId4"/>
              </a:rPr>
              <a:t>Rancho Mirage High School </a:t>
            </a:r>
            <a:endParaRPr/>
          </a:p>
          <a:p>
            <a:pPr marL="342900" lvl="0" indent="-273050" algn="l" rtl="0">
              <a:spcBef>
                <a:spcPts val="700"/>
              </a:spcBef>
              <a:spcAft>
                <a:spcPts val="0"/>
              </a:spcAft>
              <a:buSzPts val="1700"/>
              <a:buFont typeface="Noto Sans Symbols"/>
              <a:buChar char="⮚"/>
            </a:pPr>
            <a:r>
              <a:rPr lang="en-US" u="sng">
                <a:solidFill>
                  <a:srgbClr val="FF9900"/>
                </a:solidFill>
                <a:hlinkClick r:id="rId5">
                  <a:extLst>
                    <a:ext uri="{A12FA001-AC4F-418D-AE19-62706E023703}">
                      <ahyp:hlinkClr xmlns:ahyp="http://schemas.microsoft.com/office/drawing/2018/hyperlinkcolor" val="tx"/>
                    </a:ext>
                  </a:extLst>
                </a:hlinkClick>
              </a:rPr>
              <a:t>www.rmhs.us</a:t>
            </a:r>
            <a:r>
              <a:rPr lang="en-US">
                <a:solidFill>
                  <a:srgbClr val="FF9900"/>
                </a:solidFill>
              </a:rPr>
              <a:t>  </a:t>
            </a:r>
            <a:endParaRPr/>
          </a:p>
          <a:p>
            <a:pPr marL="342900" lvl="0" indent="-273050" algn="l" rtl="0">
              <a:spcBef>
                <a:spcPts val="700"/>
              </a:spcBef>
              <a:spcAft>
                <a:spcPts val="0"/>
              </a:spcAft>
              <a:buSzPts val="1700"/>
              <a:buFont typeface="Noto Sans Symbols"/>
              <a:buChar char="⮚"/>
            </a:pPr>
            <a:r>
              <a:rPr lang="en-US"/>
              <a:t>Counseling – Course Request Information</a:t>
            </a:r>
            <a:endParaRPr/>
          </a:p>
          <a:p>
            <a:pPr marL="342900" lvl="0" indent="-273050" algn="l" rtl="0">
              <a:spcBef>
                <a:spcPts val="700"/>
              </a:spcBef>
              <a:spcAft>
                <a:spcPts val="0"/>
              </a:spcAft>
              <a:buSzPts val="1700"/>
              <a:buFont typeface="Noto Sans Symbols"/>
              <a:buChar char="⮚"/>
            </a:pPr>
            <a:r>
              <a:rPr lang="en-US" u="sng">
                <a:solidFill>
                  <a:schemeClr val="hlink"/>
                </a:solidFill>
                <a:hlinkClick r:id="rId6"/>
              </a:rPr>
              <a:t>https://www.rmhs.us/course-request-information1.html</a:t>
            </a:r>
            <a:r>
              <a:rPr lang="en-US"/>
              <a:t> </a:t>
            </a:r>
            <a:endParaRPr/>
          </a:p>
          <a:p>
            <a:pPr marL="69850" lvl="0" indent="0" algn="l" rtl="0">
              <a:spcBef>
                <a:spcPts val="700"/>
              </a:spcBef>
              <a:spcAft>
                <a:spcPts val="0"/>
              </a:spcAft>
              <a:buSzPts val="1700"/>
              <a:buNone/>
            </a:pPr>
            <a:r>
              <a:rPr lang="en-US">
                <a:solidFill>
                  <a:schemeClr val="dk2"/>
                </a:solidFill>
                <a:highlight>
                  <a:srgbClr val="FFFF00"/>
                </a:highlight>
              </a:rPr>
              <a:t>Rancho Mirage High School 2024-25 Course Catalog</a:t>
            </a:r>
            <a:endParaRPr/>
          </a:p>
          <a:p>
            <a:pPr marL="69850" lvl="0" indent="0" algn="l" rtl="0">
              <a:spcBef>
                <a:spcPts val="700"/>
              </a:spcBef>
              <a:spcAft>
                <a:spcPts val="0"/>
              </a:spcAft>
              <a:buSzPts val="1700"/>
              <a:buNone/>
            </a:pPr>
            <a:r>
              <a:rPr lang="en-US" u="sng">
                <a:solidFill>
                  <a:schemeClr val="hlink"/>
                </a:solidFill>
                <a:hlinkClick r:id="rId7"/>
              </a:rPr>
              <a:t>https://www.rmhs.us/uploads/1/4/5/4/145415380/rmhs_course_catalog_24-25.pdf</a:t>
            </a:r>
            <a:r>
              <a:rPr lang="en-US"/>
              <a:t> </a:t>
            </a:r>
            <a:endParaRPr/>
          </a:p>
          <a:p>
            <a:pPr marL="342900" lvl="0" indent="-165100" algn="l" rtl="0">
              <a:spcBef>
                <a:spcPts val="700"/>
              </a:spcBef>
              <a:spcAft>
                <a:spcPts val="0"/>
              </a:spcAft>
              <a:buSzPts val="1700"/>
              <a:buNone/>
            </a:pPr>
            <a:endParaRPr/>
          </a:p>
        </p:txBody>
      </p:sp>
      <p:pic>
        <p:nvPicPr>
          <p:cNvPr id="649" name="Google Shape;649;p72"/>
          <p:cNvPicPr preferRelativeResize="0"/>
          <p:nvPr/>
        </p:nvPicPr>
        <p:blipFill rotWithShape="1">
          <a:blip r:embed="rId8">
            <a:alphaModFix/>
          </a:blip>
          <a:srcRect t="13101" b="31499"/>
          <a:stretch/>
        </p:blipFill>
        <p:spPr>
          <a:xfrm>
            <a:off x="0" y="4611688"/>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Google Shape;654;p73"/>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655" name="Google Shape;655;p73"/>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656" name="Google Shape;656;p73"/>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57" name="Google Shape;657;p73"/>
          <p:cNvSpPr txBox="1"/>
          <p:nvPr/>
        </p:nvSpPr>
        <p:spPr>
          <a:xfrm>
            <a:off x="1557692" y="436563"/>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58" name="Google Shape;658;p73" descr="Graphical user interface, application, table&#10;&#10;Description automatically generated"/>
          <p:cNvPicPr preferRelativeResize="0"/>
          <p:nvPr/>
        </p:nvPicPr>
        <p:blipFill rotWithShape="1">
          <a:blip r:embed="rId5">
            <a:alphaModFix/>
          </a:blip>
          <a:srcRect t="5866"/>
          <a:stretch/>
        </p:blipFill>
        <p:spPr>
          <a:xfrm>
            <a:off x="2018525" y="275660"/>
            <a:ext cx="5106949" cy="51636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pic>
        <p:nvPicPr>
          <p:cNvPr id="663" name="Google Shape;663;p74"/>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664" name="Google Shape;664;p74"/>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665" name="Google Shape;665;p74"/>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66" name="Google Shape;666;p74"/>
          <p:cNvSpPr txBox="1"/>
          <p:nvPr/>
        </p:nvSpPr>
        <p:spPr>
          <a:xfrm>
            <a:off x="1557692" y="436563"/>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67" name="Google Shape;667;p74" descr="Graphical user interface, text, application&#10;&#10;Description automatically generated"/>
          <p:cNvPicPr preferRelativeResize="0"/>
          <p:nvPr/>
        </p:nvPicPr>
        <p:blipFill rotWithShape="1">
          <a:blip r:embed="rId5">
            <a:alphaModFix/>
          </a:blip>
          <a:srcRect/>
          <a:stretch/>
        </p:blipFill>
        <p:spPr>
          <a:xfrm>
            <a:off x="552952" y="1986071"/>
            <a:ext cx="8038095" cy="174285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pic>
        <p:nvPicPr>
          <p:cNvPr id="672" name="Google Shape;672;p75"/>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73" name="Google Shape;673;p75"/>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74" name="Google Shape;674;p75"/>
          <p:cNvSpPr txBox="1"/>
          <p:nvPr/>
        </p:nvSpPr>
        <p:spPr>
          <a:xfrm>
            <a:off x="1557692" y="436563"/>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75" name="Google Shape;675;p75"/>
          <p:cNvPicPr preferRelativeResize="0"/>
          <p:nvPr/>
        </p:nvPicPr>
        <p:blipFill rotWithShape="1">
          <a:blip r:embed="rId4">
            <a:alphaModFix/>
          </a:blip>
          <a:srcRect/>
          <a:stretch/>
        </p:blipFill>
        <p:spPr>
          <a:xfrm>
            <a:off x="552952" y="1986071"/>
            <a:ext cx="8038095" cy="1742857"/>
          </a:xfrm>
          <a:prstGeom prst="rect">
            <a:avLst/>
          </a:prstGeom>
          <a:noFill/>
          <a:ln>
            <a:noFill/>
          </a:ln>
        </p:spPr>
      </p:pic>
      <p:pic>
        <p:nvPicPr>
          <p:cNvPr id="676" name="Google Shape;676;p75" descr="Graphical user interface, text, application&#10;&#10;Description automatically generated"/>
          <p:cNvPicPr preferRelativeResize="0"/>
          <p:nvPr/>
        </p:nvPicPr>
        <p:blipFill rotWithShape="1">
          <a:blip r:embed="rId5">
            <a:alphaModFix/>
          </a:blip>
          <a:srcRect/>
          <a:stretch/>
        </p:blipFill>
        <p:spPr>
          <a:xfrm>
            <a:off x="552952" y="1986071"/>
            <a:ext cx="8038095" cy="1742857"/>
          </a:xfrm>
          <a:prstGeom prst="rect">
            <a:avLst/>
          </a:prstGeom>
          <a:noFill/>
          <a:ln>
            <a:noFill/>
          </a:ln>
        </p:spPr>
      </p:pic>
      <p:pic>
        <p:nvPicPr>
          <p:cNvPr id="677" name="Google Shape;677;p75"/>
          <p:cNvPicPr preferRelativeResize="0"/>
          <p:nvPr/>
        </p:nvPicPr>
        <p:blipFill rotWithShape="1">
          <a:blip r:embed="rId6">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682" name="Google Shape;682;p76"/>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83" name="Google Shape;683;p76"/>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84" name="Google Shape;684;p76"/>
          <p:cNvSpPr txBox="1"/>
          <p:nvPr/>
        </p:nvSpPr>
        <p:spPr>
          <a:xfrm>
            <a:off x="1557692" y="436563"/>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85" name="Google Shape;685;p76"/>
          <p:cNvPicPr preferRelativeResize="0"/>
          <p:nvPr/>
        </p:nvPicPr>
        <p:blipFill rotWithShape="1">
          <a:blip r:embed="rId4">
            <a:alphaModFix/>
          </a:blip>
          <a:srcRect/>
          <a:stretch/>
        </p:blipFill>
        <p:spPr>
          <a:xfrm>
            <a:off x="552952" y="1986071"/>
            <a:ext cx="8038095" cy="1742857"/>
          </a:xfrm>
          <a:prstGeom prst="rect">
            <a:avLst/>
          </a:prstGeom>
          <a:noFill/>
          <a:ln>
            <a:noFill/>
          </a:ln>
        </p:spPr>
      </p:pic>
      <p:pic>
        <p:nvPicPr>
          <p:cNvPr id="686" name="Google Shape;686;p76"/>
          <p:cNvPicPr preferRelativeResize="0"/>
          <p:nvPr/>
        </p:nvPicPr>
        <p:blipFill rotWithShape="1">
          <a:blip r:embed="rId5">
            <a:alphaModFix/>
          </a:blip>
          <a:srcRect/>
          <a:stretch/>
        </p:blipFill>
        <p:spPr>
          <a:xfrm>
            <a:off x="552952" y="1986071"/>
            <a:ext cx="8038095" cy="1742857"/>
          </a:xfrm>
          <a:prstGeom prst="rect">
            <a:avLst/>
          </a:prstGeom>
          <a:noFill/>
          <a:ln>
            <a:noFill/>
          </a:ln>
        </p:spPr>
      </p:pic>
      <p:pic>
        <p:nvPicPr>
          <p:cNvPr id="687" name="Google Shape;687;p76" descr="Graphical user interface, text, application&#10;&#10;Description automatically generated"/>
          <p:cNvPicPr preferRelativeResize="0"/>
          <p:nvPr/>
        </p:nvPicPr>
        <p:blipFill rotWithShape="1">
          <a:blip r:embed="rId6">
            <a:alphaModFix/>
          </a:blip>
          <a:srcRect/>
          <a:stretch/>
        </p:blipFill>
        <p:spPr>
          <a:xfrm>
            <a:off x="552952" y="1986071"/>
            <a:ext cx="8038095" cy="1742857"/>
          </a:xfrm>
          <a:prstGeom prst="rect">
            <a:avLst/>
          </a:prstGeom>
          <a:noFill/>
          <a:ln>
            <a:noFill/>
          </a:ln>
        </p:spPr>
      </p:pic>
      <p:pic>
        <p:nvPicPr>
          <p:cNvPr id="688" name="Google Shape;688;p76"/>
          <p:cNvPicPr preferRelativeResize="0"/>
          <p:nvPr/>
        </p:nvPicPr>
        <p:blipFill rotWithShape="1">
          <a:blip r:embed="rId7">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41"/>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41" name="Google Shape;341;p41"/>
          <p:cNvSpPr/>
          <p:nvPr/>
        </p:nvSpPr>
        <p:spPr>
          <a:xfrm>
            <a:off x="6239025" y="1180975"/>
            <a:ext cx="2556300" cy="3706200"/>
          </a:xfrm>
          <a:prstGeom prst="rect">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2" name="Google Shape;342;p41"/>
          <p:cNvSpPr txBox="1"/>
          <p:nvPr/>
        </p:nvSpPr>
        <p:spPr>
          <a:xfrm>
            <a:off x="311700" y="445025"/>
            <a:ext cx="8520600" cy="572700"/>
          </a:xfrm>
          <a:prstGeom prst="rect">
            <a:avLst/>
          </a:prstGeom>
          <a:solidFill>
            <a:srgbClr val="FFFFFF"/>
          </a:solidFill>
          <a:ln>
            <a:noFill/>
          </a:ln>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US" sz="2800">
                <a:solidFill>
                  <a:srgbClr val="000000"/>
                </a:solidFill>
              </a:rPr>
              <a:t>A-G Requirements</a:t>
            </a:r>
            <a:endParaRPr sz="2800">
              <a:solidFill>
                <a:srgbClr val="000000"/>
              </a:solidFill>
            </a:endParaRPr>
          </a:p>
        </p:txBody>
      </p:sp>
      <p:sp>
        <p:nvSpPr>
          <p:cNvPr id="343" name="Google Shape;343;p41"/>
          <p:cNvSpPr txBox="1"/>
          <p:nvPr/>
        </p:nvSpPr>
        <p:spPr>
          <a:xfrm>
            <a:off x="311700" y="1152475"/>
            <a:ext cx="8520600" cy="3773400"/>
          </a:xfrm>
          <a:prstGeom prst="rect">
            <a:avLst/>
          </a:prstGeom>
          <a:solidFill>
            <a:srgbClr val="FFFFFF"/>
          </a:solid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US" sz="1800">
                <a:solidFill>
                  <a:srgbClr val="595959"/>
                </a:solidFill>
              </a:rPr>
              <a:t> </a:t>
            </a:r>
            <a:endParaRPr sz="1800">
              <a:solidFill>
                <a:srgbClr val="595959"/>
              </a:solidFill>
            </a:endParaRPr>
          </a:p>
        </p:txBody>
      </p:sp>
      <p:graphicFrame>
        <p:nvGraphicFramePr>
          <p:cNvPr id="344" name="Google Shape;344;p41"/>
          <p:cNvGraphicFramePr/>
          <p:nvPr/>
        </p:nvGraphicFramePr>
        <p:xfrm>
          <a:off x="470800" y="1256275"/>
          <a:ext cx="5474925" cy="3565890"/>
        </p:xfrm>
        <a:graphic>
          <a:graphicData uri="http://schemas.openxmlformats.org/drawingml/2006/table">
            <a:tbl>
              <a:tblPr>
                <a:noFill/>
                <a:tableStyleId>{E6B95AF5-F2DA-4A1C-A99F-D5F1EA98E355}</a:tableStyleId>
              </a:tblPr>
              <a:tblGrid>
                <a:gridCol w="539225">
                  <a:extLst>
                    <a:ext uri="{9D8B030D-6E8A-4147-A177-3AD203B41FA5}">
                      <a16:colId xmlns:a16="http://schemas.microsoft.com/office/drawing/2014/main" val="20000"/>
                    </a:ext>
                  </a:extLst>
                </a:gridCol>
                <a:gridCol w="2505800">
                  <a:extLst>
                    <a:ext uri="{9D8B030D-6E8A-4147-A177-3AD203B41FA5}">
                      <a16:colId xmlns:a16="http://schemas.microsoft.com/office/drawing/2014/main" val="20001"/>
                    </a:ext>
                  </a:extLst>
                </a:gridCol>
                <a:gridCol w="1056175">
                  <a:extLst>
                    <a:ext uri="{9D8B030D-6E8A-4147-A177-3AD203B41FA5}">
                      <a16:colId xmlns:a16="http://schemas.microsoft.com/office/drawing/2014/main" val="20002"/>
                    </a:ext>
                  </a:extLst>
                </a:gridCol>
                <a:gridCol w="1373725">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US" sz="1000" b="1"/>
                        <a:t>class</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b="1"/>
                        <a:t>Subject</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b="1"/>
                        <a:t>Years</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b="1"/>
                        <a:t>Credits</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a:t>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History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2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a:t>B</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English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4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40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a:t>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Math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3</a:t>
                      </a:r>
                      <a:r>
                        <a:rPr lang="en-US" b="1" baseline="30000"/>
                        <a:t>+</a:t>
                      </a:r>
                      <a:r>
                        <a:rPr lang="en-US"/>
                        <a:t>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30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US"/>
                        <a:t>D</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Science (Life &amp; Physical)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2</a:t>
                      </a:r>
                      <a:r>
                        <a:rPr lang="en-US" b="1" baseline="30000">
                          <a:solidFill>
                            <a:srgbClr val="000000"/>
                          </a:solidFill>
                        </a:rPr>
                        <a:t>+</a:t>
                      </a:r>
                      <a:r>
                        <a:rPr lang="en-US"/>
                        <a:t>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US"/>
                        <a:t>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Language other than English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2</a:t>
                      </a:r>
                      <a:r>
                        <a:rPr lang="en-US" b="1" baseline="30000">
                          <a:solidFill>
                            <a:srgbClr val="000000"/>
                          </a:solidFill>
                        </a:rPr>
                        <a:t>+</a:t>
                      </a:r>
                      <a:r>
                        <a:rPr lang="en-US"/>
                        <a:t>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US"/>
                        <a:t>F</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Visual/Performing Arts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1</a:t>
                      </a:r>
                      <a:r>
                        <a:rPr lang="en-US" b="1" baseline="30000">
                          <a:solidFill>
                            <a:srgbClr val="000000"/>
                          </a:solidFill>
                        </a:rPr>
                        <a:t>+</a:t>
                      </a:r>
                      <a:r>
                        <a:rPr lang="en-US"/>
                        <a:t> year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en-US"/>
                        <a:t>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EFF41"/>
                    </a:solidFill>
                  </a:tcPr>
                </a:tc>
                <a:tc>
                  <a:txBody>
                    <a:bodyPr/>
                    <a:lstStyle/>
                    <a:p>
                      <a:pPr marL="0" lvl="0" indent="0" algn="l" rtl="0">
                        <a:spcBef>
                          <a:spcPts val="0"/>
                        </a:spcBef>
                        <a:spcAft>
                          <a:spcPts val="0"/>
                        </a:spcAft>
                        <a:buNone/>
                      </a:pPr>
                      <a:r>
                        <a:rPr lang="en-US"/>
                        <a:t>College Prep Elective</a:t>
                      </a:r>
                      <a:endParaRPr sz="1100" b="1">
                        <a:solidFill>
                          <a:srgbClr val="98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EFF41"/>
                    </a:solidFill>
                  </a:tcPr>
                </a:tc>
                <a:tc>
                  <a:txBody>
                    <a:bodyPr/>
                    <a:lstStyle/>
                    <a:p>
                      <a:pPr marL="0" lvl="0" indent="0" algn="l" rtl="0">
                        <a:spcBef>
                          <a:spcPts val="0"/>
                        </a:spcBef>
                        <a:spcAft>
                          <a:spcPts val="0"/>
                        </a:spcAft>
                        <a:buNone/>
                      </a:pPr>
                      <a:r>
                        <a:rPr lang="en-US"/>
                        <a:t>1 year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EFF41"/>
                    </a:solidFill>
                  </a:tcPr>
                </a:tc>
                <a:tc>
                  <a:txBody>
                    <a:bodyPr/>
                    <a:lstStyle/>
                    <a:p>
                      <a:pPr marL="0" lvl="0" indent="0" algn="ctr" rtl="0">
                        <a:spcBef>
                          <a:spcPts val="0"/>
                        </a:spcBef>
                        <a:spcAft>
                          <a:spcPts val="0"/>
                        </a:spcAft>
                        <a:buNone/>
                      </a:pPr>
                      <a:r>
                        <a:rPr lang="en-US"/>
                        <a:t>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EFF41"/>
                    </a:solidFill>
                  </a:tcPr>
                </a:tc>
                <a:extLst>
                  <a:ext uri="{0D108BD9-81ED-4DB2-BD59-A6C34878D82A}">
                    <a16:rowId xmlns:a16="http://schemas.microsoft.com/office/drawing/2014/main" val="10007"/>
                  </a:ext>
                </a:extLst>
              </a:tr>
              <a:tr h="381000">
                <a:tc gridSpan="3">
                  <a:txBody>
                    <a:bodyPr/>
                    <a:lstStyle/>
                    <a:p>
                      <a:pPr marL="0" lvl="0" indent="0" algn="ctr" rtl="0">
                        <a:spcBef>
                          <a:spcPts val="0"/>
                        </a:spcBef>
                        <a:spcAft>
                          <a:spcPts val="0"/>
                        </a:spcAft>
                        <a:buNone/>
                      </a:pPr>
                      <a:r>
                        <a:rPr lang="en-US" b="1">
                          <a:solidFill>
                            <a:srgbClr val="980000"/>
                          </a:solidFill>
                        </a:rPr>
                        <a:t>All grades must be a C or better!</a:t>
                      </a:r>
                      <a:endParaRPr b="1">
                        <a:solidFill>
                          <a:srgbClr val="98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US"/>
                        <a:t>150 credits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bl>
          </a:graphicData>
        </a:graphic>
      </p:graphicFrame>
      <p:graphicFrame>
        <p:nvGraphicFramePr>
          <p:cNvPr id="345" name="Google Shape;345;p41"/>
          <p:cNvGraphicFramePr/>
          <p:nvPr/>
        </p:nvGraphicFramePr>
        <p:xfrm>
          <a:off x="6639900" y="1222250"/>
          <a:ext cx="2013900" cy="3623650"/>
        </p:xfrm>
        <a:graphic>
          <a:graphicData uri="http://schemas.openxmlformats.org/drawingml/2006/table">
            <a:tbl>
              <a:tblPr>
                <a:noFill/>
                <a:tableStyleId>{E6B95AF5-F2DA-4A1C-A99F-D5F1EA98E355}</a:tableStyleId>
              </a:tblPr>
              <a:tblGrid>
                <a:gridCol w="2013900">
                  <a:extLst>
                    <a:ext uri="{9D8B030D-6E8A-4147-A177-3AD203B41FA5}">
                      <a16:colId xmlns:a16="http://schemas.microsoft.com/office/drawing/2014/main" val="20000"/>
                    </a:ext>
                  </a:extLst>
                </a:gridCol>
              </a:tblGrid>
              <a:tr h="464750">
                <a:tc>
                  <a:txBody>
                    <a:bodyPr/>
                    <a:lstStyle/>
                    <a:p>
                      <a:pPr marL="0" lvl="0" indent="0" algn="ctr" rtl="0">
                        <a:spcBef>
                          <a:spcPts val="0"/>
                        </a:spcBef>
                        <a:spcAft>
                          <a:spcPts val="0"/>
                        </a:spcAft>
                        <a:buNone/>
                      </a:pPr>
                      <a:r>
                        <a:rPr lang="en-US" sz="1000">
                          <a:solidFill>
                            <a:srgbClr val="000000"/>
                          </a:solidFill>
                          <a:latin typeface="Alfa Slab One"/>
                          <a:ea typeface="Alfa Slab One"/>
                          <a:cs typeface="Alfa Slab One"/>
                          <a:sym typeface="Alfa Slab One"/>
                        </a:rPr>
                        <a:t> HS Graduation credit requirement</a:t>
                      </a:r>
                      <a:endParaRPr sz="1000">
                        <a:solidFill>
                          <a:srgbClr val="000000"/>
                        </a:solidFill>
                        <a:latin typeface="Alfa Slab One"/>
                        <a:ea typeface="Alfa Slab One"/>
                        <a:cs typeface="Alfa Slab One"/>
                        <a:sym typeface="Alfa Slab One"/>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392000">
                <a:tc>
                  <a:txBody>
                    <a:bodyPr/>
                    <a:lstStyle/>
                    <a:p>
                      <a:pPr marL="0" lvl="0" indent="0" algn="l" rtl="0">
                        <a:spcBef>
                          <a:spcPts val="0"/>
                        </a:spcBef>
                        <a:spcAft>
                          <a:spcPts val="0"/>
                        </a:spcAft>
                        <a:buNone/>
                      </a:pPr>
                      <a:r>
                        <a:rPr lang="en-US" sz="1300" b="1"/>
                        <a:t>History: 30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r h="392000">
                <a:tc>
                  <a:txBody>
                    <a:bodyPr/>
                    <a:lstStyle/>
                    <a:p>
                      <a:pPr marL="0" lvl="0" indent="0" algn="l" rtl="0">
                        <a:spcBef>
                          <a:spcPts val="0"/>
                        </a:spcBef>
                        <a:spcAft>
                          <a:spcPts val="0"/>
                        </a:spcAft>
                        <a:buNone/>
                      </a:pPr>
                      <a:r>
                        <a:rPr lang="en-US" sz="1300" b="1"/>
                        <a:t>English: 40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2"/>
                  </a:ext>
                </a:extLst>
              </a:tr>
              <a:tr h="392000">
                <a:tc>
                  <a:txBody>
                    <a:bodyPr/>
                    <a:lstStyle/>
                    <a:p>
                      <a:pPr marL="0" lvl="0" indent="0" algn="l" rtl="0">
                        <a:spcBef>
                          <a:spcPts val="0"/>
                        </a:spcBef>
                        <a:spcAft>
                          <a:spcPts val="0"/>
                        </a:spcAft>
                        <a:buNone/>
                      </a:pPr>
                      <a:r>
                        <a:rPr lang="en-US" sz="1300" b="1"/>
                        <a:t>Math: 30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3"/>
                  </a:ext>
                </a:extLst>
              </a:tr>
              <a:tr h="392000">
                <a:tc>
                  <a:txBody>
                    <a:bodyPr/>
                    <a:lstStyle/>
                    <a:p>
                      <a:pPr marL="0" lvl="0" indent="0" algn="l" rtl="0">
                        <a:spcBef>
                          <a:spcPts val="0"/>
                        </a:spcBef>
                        <a:spcAft>
                          <a:spcPts val="0"/>
                        </a:spcAft>
                        <a:buNone/>
                      </a:pPr>
                      <a:r>
                        <a:rPr lang="en-US" sz="1300" b="1"/>
                        <a:t>Science 20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4"/>
                  </a:ext>
                </a:extLst>
              </a:tr>
              <a:tr h="392000">
                <a:tc>
                  <a:txBody>
                    <a:bodyPr/>
                    <a:lstStyle/>
                    <a:p>
                      <a:pPr marL="0" lvl="0" indent="0" algn="l" rtl="0">
                        <a:spcBef>
                          <a:spcPts val="0"/>
                        </a:spcBef>
                        <a:spcAft>
                          <a:spcPts val="0"/>
                        </a:spcAft>
                        <a:buNone/>
                      </a:pPr>
                      <a:r>
                        <a:rPr lang="en-US" sz="1300" b="1">
                          <a:solidFill>
                            <a:srgbClr val="980000"/>
                          </a:solidFill>
                        </a:rPr>
                        <a:t>LOTE: 10 or </a:t>
                      </a:r>
                      <a:endParaRPr sz="1300" b="1">
                        <a:solidFill>
                          <a:srgbClr val="980000"/>
                        </a:solidFill>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5"/>
                  </a:ext>
                </a:extLst>
              </a:tr>
              <a:tr h="392000">
                <a:tc>
                  <a:txBody>
                    <a:bodyPr/>
                    <a:lstStyle/>
                    <a:p>
                      <a:pPr marL="0" lvl="0" indent="0" algn="l" rtl="0">
                        <a:spcBef>
                          <a:spcPts val="0"/>
                        </a:spcBef>
                        <a:spcAft>
                          <a:spcPts val="0"/>
                        </a:spcAft>
                        <a:buNone/>
                      </a:pPr>
                      <a:r>
                        <a:rPr lang="en-US" sz="1300" b="1">
                          <a:solidFill>
                            <a:srgbClr val="980000"/>
                          </a:solidFill>
                        </a:rPr>
                        <a:t>VAPA: 10</a:t>
                      </a:r>
                      <a:endParaRPr sz="1300" b="1">
                        <a:solidFill>
                          <a:srgbClr val="980000"/>
                        </a:solidFill>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6"/>
                  </a:ext>
                </a:extLst>
              </a:tr>
              <a:tr h="392000">
                <a:tc>
                  <a:txBody>
                    <a:bodyPr/>
                    <a:lstStyle/>
                    <a:p>
                      <a:pPr marL="0" lvl="0" indent="0" algn="l" rtl="0">
                        <a:spcBef>
                          <a:spcPts val="0"/>
                        </a:spcBef>
                        <a:spcAft>
                          <a:spcPts val="0"/>
                        </a:spcAft>
                        <a:buNone/>
                      </a:pPr>
                      <a:r>
                        <a:rPr lang="en-US" sz="1300" b="1">
                          <a:solidFill>
                            <a:srgbClr val="980000"/>
                          </a:solidFill>
                        </a:rPr>
                        <a:t>PE: 20</a:t>
                      </a:r>
                      <a:endParaRPr sz="1300" b="1">
                        <a:solidFill>
                          <a:srgbClr val="980000"/>
                        </a:solidFill>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7"/>
                  </a:ext>
                </a:extLst>
              </a:tr>
              <a:tr h="392000">
                <a:tc>
                  <a:txBody>
                    <a:bodyPr/>
                    <a:lstStyle/>
                    <a:p>
                      <a:pPr marL="0" lvl="0" indent="0" algn="l" rtl="0">
                        <a:spcBef>
                          <a:spcPts val="0"/>
                        </a:spcBef>
                        <a:spcAft>
                          <a:spcPts val="0"/>
                        </a:spcAft>
                        <a:buClr>
                          <a:srgbClr val="000000"/>
                        </a:buClr>
                        <a:buSzPts val="1100"/>
                        <a:buFont typeface="Arial"/>
                        <a:buNone/>
                      </a:pPr>
                      <a:r>
                        <a:rPr lang="en-US" sz="1300" b="1">
                          <a:solidFill>
                            <a:srgbClr val="000000"/>
                          </a:solidFill>
                        </a:rPr>
                        <a:t>Electives: 75 credits</a:t>
                      </a:r>
                      <a:endParaRPr sz="1300"/>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46" name="Google Shape;346;p41"/>
          <p:cNvSpPr/>
          <p:nvPr/>
        </p:nvSpPr>
        <p:spPr>
          <a:xfrm>
            <a:off x="7824025" y="2610600"/>
            <a:ext cx="1319976" cy="1072224"/>
          </a:xfrm>
          <a:prstGeom prst="irregularSeal1">
            <a:avLst/>
          </a:prstGeom>
          <a:solidFill>
            <a:srgbClr val="CFE2F3"/>
          </a:solid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225 credits</a:t>
            </a:r>
            <a:endParaRPr/>
          </a:p>
        </p:txBody>
      </p:sp>
      <p:sp>
        <p:nvSpPr>
          <p:cNvPr id="347" name="Google Shape;347;p41"/>
          <p:cNvSpPr/>
          <p:nvPr/>
        </p:nvSpPr>
        <p:spPr>
          <a:xfrm>
            <a:off x="4692850" y="4374300"/>
            <a:ext cx="1219800" cy="572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Google Shape;693;p77"/>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694" name="Google Shape;694;p77"/>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695" name="Google Shape;695;p77"/>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96" name="Google Shape;696;p77"/>
          <p:cNvSpPr txBox="1"/>
          <p:nvPr/>
        </p:nvSpPr>
        <p:spPr>
          <a:xfrm>
            <a:off x="1557692" y="436563"/>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97" name="Google Shape;697;p77"/>
          <p:cNvPicPr preferRelativeResize="0"/>
          <p:nvPr/>
        </p:nvPicPr>
        <p:blipFill rotWithShape="1">
          <a:blip r:embed="rId5">
            <a:alphaModFix/>
          </a:blip>
          <a:srcRect/>
          <a:stretch/>
        </p:blipFill>
        <p:spPr>
          <a:xfrm>
            <a:off x="552952" y="1986071"/>
            <a:ext cx="8038095" cy="1742857"/>
          </a:xfrm>
          <a:prstGeom prst="rect">
            <a:avLst/>
          </a:prstGeom>
          <a:noFill/>
          <a:ln>
            <a:noFill/>
          </a:ln>
        </p:spPr>
      </p:pic>
      <p:pic>
        <p:nvPicPr>
          <p:cNvPr id="698" name="Google Shape;698;p77"/>
          <p:cNvPicPr preferRelativeResize="0"/>
          <p:nvPr/>
        </p:nvPicPr>
        <p:blipFill rotWithShape="1">
          <a:blip r:embed="rId6">
            <a:alphaModFix/>
          </a:blip>
          <a:srcRect/>
          <a:stretch/>
        </p:blipFill>
        <p:spPr>
          <a:xfrm>
            <a:off x="552952" y="1986071"/>
            <a:ext cx="8038095" cy="1742857"/>
          </a:xfrm>
          <a:prstGeom prst="rect">
            <a:avLst/>
          </a:prstGeom>
          <a:noFill/>
          <a:ln>
            <a:noFill/>
          </a:ln>
        </p:spPr>
      </p:pic>
      <p:pic>
        <p:nvPicPr>
          <p:cNvPr id="699" name="Google Shape;699;p77" descr="Graphical user interface, text, application&#10;&#10;Description automatically generated"/>
          <p:cNvPicPr preferRelativeResize="0"/>
          <p:nvPr/>
        </p:nvPicPr>
        <p:blipFill rotWithShape="1">
          <a:blip r:embed="rId7">
            <a:alphaModFix/>
          </a:blip>
          <a:srcRect/>
          <a:stretch/>
        </p:blipFill>
        <p:spPr>
          <a:xfrm>
            <a:off x="552952" y="1986071"/>
            <a:ext cx="8038095" cy="1742857"/>
          </a:xfrm>
          <a:prstGeom prst="rect">
            <a:avLst/>
          </a:prstGeom>
          <a:noFill/>
          <a:ln>
            <a:noFill/>
          </a:ln>
        </p:spPr>
      </p:pic>
      <p:pic>
        <p:nvPicPr>
          <p:cNvPr id="700" name="Google Shape;700;p77" descr="Graphical user interface, text, application&#10;&#10;Description automatically generated"/>
          <p:cNvPicPr preferRelativeResize="0"/>
          <p:nvPr/>
        </p:nvPicPr>
        <p:blipFill rotWithShape="1">
          <a:blip r:embed="rId8">
            <a:alphaModFix/>
          </a:blip>
          <a:srcRect/>
          <a:stretch/>
        </p:blipFill>
        <p:spPr>
          <a:xfrm>
            <a:off x="552952" y="1986071"/>
            <a:ext cx="8038095" cy="1742857"/>
          </a:xfrm>
          <a:prstGeom prst="rect">
            <a:avLst/>
          </a:prstGeom>
          <a:noFill/>
          <a:ln>
            <a:noFill/>
          </a:ln>
        </p:spPr>
      </p:pic>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Google Shape;705;p78"/>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706" name="Google Shape;706;p78"/>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707" name="Google Shape;707;p78"/>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708" name="Google Shape;708;p78"/>
          <p:cNvSpPr txBox="1"/>
          <p:nvPr/>
        </p:nvSpPr>
        <p:spPr>
          <a:xfrm>
            <a:off x="1557692" y="436563"/>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709" name="Google Shape;709;p78" descr="Table&#10;&#10;Description automatically generated"/>
          <p:cNvPicPr preferRelativeResize="0"/>
          <p:nvPr/>
        </p:nvPicPr>
        <p:blipFill rotWithShape="1">
          <a:blip r:embed="rId5">
            <a:alphaModFix/>
          </a:blip>
          <a:srcRect/>
          <a:stretch/>
        </p:blipFill>
        <p:spPr>
          <a:xfrm>
            <a:off x="1853884" y="206110"/>
            <a:ext cx="5436232" cy="48661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4" name="Google Shape;714;p79"/>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pic>
        <p:nvPicPr>
          <p:cNvPr id="715" name="Google Shape;715;p79"/>
          <p:cNvPicPr preferRelativeResize="0"/>
          <p:nvPr/>
        </p:nvPicPr>
        <p:blipFill rotWithShape="1">
          <a:blip r:embed="rId4">
            <a:alphaModFix/>
          </a:blip>
          <a:srcRect l="69558" t="1806" r="7619" b="74544"/>
          <a:stretch/>
        </p:blipFill>
        <p:spPr>
          <a:xfrm>
            <a:off x="0" y="0"/>
            <a:ext cx="1963176" cy="1442075"/>
          </a:xfrm>
          <a:prstGeom prst="rect">
            <a:avLst/>
          </a:prstGeom>
          <a:noFill/>
          <a:ln>
            <a:noFill/>
          </a:ln>
        </p:spPr>
      </p:pic>
      <p:sp>
        <p:nvSpPr>
          <p:cNvPr id="716" name="Google Shape;716;p79"/>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717" name="Google Shape;717;p79"/>
          <p:cNvSpPr txBox="1"/>
          <p:nvPr/>
        </p:nvSpPr>
        <p:spPr>
          <a:xfrm>
            <a:off x="1557692" y="436563"/>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718" name="Google Shape;718;p79" descr="Table&#10;&#10;Description automatically generated"/>
          <p:cNvPicPr preferRelativeResize="0"/>
          <p:nvPr/>
        </p:nvPicPr>
        <p:blipFill rotWithShape="1">
          <a:blip r:embed="rId5">
            <a:alphaModFix/>
          </a:blip>
          <a:srcRect/>
          <a:stretch/>
        </p:blipFill>
        <p:spPr>
          <a:xfrm>
            <a:off x="1853884" y="206110"/>
            <a:ext cx="5436232" cy="4866191"/>
          </a:xfrm>
          <a:prstGeom prst="rect">
            <a:avLst/>
          </a:prstGeom>
          <a:noFill/>
          <a:ln>
            <a:noFill/>
          </a:ln>
        </p:spPr>
      </p:pic>
      <p:pic>
        <p:nvPicPr>
          <p:cNvPr id="719" name="Google Shape;719;p79" descr="Table&#10;&#10;Description automatically generated"/>
          <p:cNvPicPr preferRelativeResize="0"/>
          <p:nvPr/>
        </p:nvPicPr>
        <p:blipFill rotWithShape="1">
          <a:blip r:embed="rId6">
            <a:alphaModFix/>
          </a:blip>
          <a:srcRect/>
          <a:stretch/>
        </p:blipFill>
        <p:spPr>
          <a:xfrm>
            <a:off x="1850772" y="206110"/>
            <a:ext cx="5436232" cy="4866192"/>
          </a:xfrm>
          <a:prstGeom prst="rect">
            <a:avLst/>
          </a:prstGeom>
          <a:noFill/>
          <a:ln>
            <a:noFill/>
          </a:ln>
        </p:spPr>
      </p:pic>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80"/>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pic>
        <p:nvPicPr>
          <p:cNvPr id="725" name="Google Shape;725;p80"/>
          <p:cNvPicPr preferRelativeResize="0"/>
          <p:nvPr/>
        </p:nvPicPr>
        <p:blipFill rotWithShape="1">
          <a:blip r:embed="rId4">
            <a:alphaModFix/>
          </a:blip>
          <a:srcRect l="69558" t="1806" r="7619" b="74544"/>
          <a:stretch/>
        </p:blipFill>
        <p:spPr>
          <a:xfrm>
            <a:off x="0" y="0"/>
            <a:ext cx="1963176" cy="1442075"/>
          </a:xfrm>
          <a:prstGeom prst="rect">
            <a:avLst/>
          </a:prstGeom>
          <a:noFill/>
          <a:ln>
            <a:noFill/>
          </a:ln>
        </p:spPr>
      </p:pic>
      <p:sp>
        <p:nvSpPr>
          <p:cNvPr id="726" name="Google Shape;726;p80"/>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727" name="Google Shape;727;p80"/>
          <p:cNvSpPr txBox="1"/>
          <p:nvPr/>
        </p:nvSpPr>
        <p:spPr>
          <a:xfrm>
            <a:off x="1557692" y="436563"/>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728" name="Google Shape;728;p80" descr="Table&#10;&#10;Description automatically generated"/>
          <p:cNvPicPr preferRelativeResize="0"/>
          <p:nvPr/>
        </p:nvPicPr>
        <p:blipFill rotWithShape="1">
          <a:blip r:embed="rId5">
            <a:alphaModFix/>
          </a:blip>
          <a:srcRect/>
          <a:stretch/>
        </p:blipFill>
        <p:spPr>
          <a:xfrm>
            <a:off x="1853884" y="206110"/>
            <a:ext cx="5436232" cy="4866191"/>
          </a:xfrm>
          <a:prstGeom prst="rect">
            <a:avLst/>
          </a:prstGeom>
          <a:noFill/>
          <a:ln>
            <a:noFill/>
          </a:ln>
        </p:spPr>
      </p:pic>
      <p:pic>
        <p:nvPicPr>
          <p:cNvPr id="729" name="Google Shape;729;p80" descr="Table&#10;&#10;Description automatically generated"/>
          <p:cNvPicPr preferRelativeResize="0"/>
          <p:nvPr/>
        </p:nvPicPr>
        <p:blipFill rotWithShape="1">
          <a:blip r:embed="rId6">
            <a:alphaModFix/>
          </a:blip>
          <a:srcRect/>
          <a:stretch/>
        </p:blipFill>
        <p:spPr>
          <a:xfrm>
            <a:off x="1850772" y="206110"/>
            <a:ext cx="5436232" cy="4866192"/>
          </a:xfrm>
          <a:prstGeom prst="rect">
            <a:avLst/>
          </a:prstGeom>
          <a:noFill/>
          <a:ln>
            <a:noFill/>
          </a:ln>
        </p:spPr>
      </p:pic>
      <p:pic>
        <p:nvPicPr>
          <p:cNvPr id="730" name="Google Shape;730;p80" descr="Table&#10;&#10;Description automatically generated"/>
          <p:cNvPicPr preferRelativeResize="0"/>
          <p:nvPr/>
        </p:nvPicPr>
        <p:blipFill rotWithShape="1">
          <a:blip r:embed="rId7">
            <a:alphaModFix/>
          </a:blip>
          <a:srcRect/>
          <a:stretch/>
        </p:blipFill>
        <p:spPr>
          <a:xfrm>
            <a:off x="1856996" y="206109"/>
            <a:ext cx="5430007" cy="486062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735" name="Google Shape;735;p81"/>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pic>
        <p:nvPicPr>
          <p:cNvPr id="736" name="Google Shape;736;p81"/>
          <p:cNvPicPr preferRelativeResize="0"/>
          <p:nvPr/>
        </p:nvPicPr>
        <p:blipFill rotWithShape="1">
          <a:blip r:embed="rId4">
            <a:alphaModFix/>
          </a:blip>
          <a:srcRect l="69558" t="1806" r="7619" b="74544"/>
          <a:stretch/>
        </p:blipFill>
        <p:spPr>
          <a:xfrm>
            <a:off x="0" y="0"/>
            <a:ext cx="1963176" cy="1442075"/>
          </a:xfrm>
          <a:prstGeom prst="rect">
            <a:avLst/>
          </a:prstGeom>
          <a:noFill/>
          <a:ln>
            <a:noFill/>
          </a:ln>
        </p:spPr>
      </p:pic>
      <p:sp>
        <p:nvSpPr>
          <p:cNvPr id="737" name="Google Shape;737;p81"/>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738" name="Google Shape;738;p81"/>
          <p:cNvSpPr txBox="1"/>
          <p:nvPr/>
        </p:nvSpPr>
        <p:spPr>
          <a:xfrm>
            <a:off x="1557692" y="436563"/>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739" name="Google Shape;739;p81" descr="Table&#10;&#10;Description automatically generated"/>
          <p:cNvPicPr preferRelativeResize="0"/>
          <p:nvPr/>
        </p:nvPicPr>
        <p:blipFill rotWithShape="1">
          <a:blip r:embed="rId5">
            <a:alphaModFix/>
          </a:blip>
          <a:srcRect/>
          <a:stretch/>
        </p:blipFill>
        <p:spPr>
          <a:xfrm>
            <a:off x="1853884" y="206110"/>
            <a:ext cx="5436232" cy="4866191"/>
          </a:xfrm>
          <a:prstGeom prst="rect">
            <a:avLst/>
          </a:prstGeom>
          <a:noFill/>
          <a:ln>
            <a:noFill/>
          </a:ln>
        </p:spPr>
      </p:pic>
      <p:pic>
        <p:nvPicPr>
          <p:cNvPr id="740" name="Google Shape;740;p81" descr="Table&#10;&#10;Description automatically generated"/>
          <p:cNvPicPr preferRelativeResize="0"/>
          <p:nvPr/>
        </p:nvPicPr>
        <p:blipFill rotWithShape="1">
          <a:blip r:embed="rId6">
            <a:alphaModFix/>
          </a:blip>
          <a:srcRect/>
          <a:stretch/>
        </p:blipFill>
        <p:spPr>
          <a:xfrm>
            <a:off x="1850772" y="206110"/>
            <a:ext cx="5436232" cy="4866192"/>
          </a:xfrm>
          <a:prstGeom prst="rect">
            <a:avLst/>
          </a:prstGeom>
          <a:noFill/>
          <a:ln>
            <a:noFill/>
          </a:ln>
        </p:spPr>
      </p:pic>
      <p:pic>
        <p:nvPicPr>
          <p:cNvPr id="741" name="Google Shape;741;p81" descr="Table&#10;&#10;Description automatically generated"/>
          <p:cNvPicPr preferRelativeResize="0"/>
          <p:nvPr/>
        </p:nvPicPr>
        <p:blipFill rotWithShape="1">
          <a:blip r:embed="rId7">
            <a:alphaModFix/>
          </a:blip>
          <a:srcRect/>
          <a:stretch/>
        </p:blipFill>
        <p:spPr>
          <a:xfrm>
            <a:off x="1856996" y="206109"/>
            <a:ext cx="5430007" cy="4860621"/>
          </a:xfrm>
          <a:prstGeom prst="rect">
            <a:avLst/>
          </a:prstGeom>
          <a:noFill/>
          <a:ln>
            <a:noFill/>
          </a:ln>
        </p:spPr>
      </p:pic>
      <p:pic>
        <p:nvPicPr>
          <p:cNvPr id="742" name="Google Shape;742;p81" descr="Table&#10;&#10;Description automatically generated"/>
          <p:cNvPicPr preferRelativeResize="0"/>
          <p:nvPr/>
        </p:nvPicPr>
        <p:blipFill rotWithShape="1">
          <a:blip r:embed="rId8">
            <a:alphaModFix/>
          </a:blip>
          <a:srcRect/>
          <a:stretch/>
        </p:blipFill>
        <p:spPr>
          <a:xfrm>
            <a:off x="1847659" y="206110"/>
            <a:ext cx="5430007" cy="486062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pic>
        <p:nvPicPr>
          <p:cNvPr id="747" name="Google Shape;747;p82"/>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748" name="Google Shape;748;p82"/>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749" name="Google Shape;749;p82"/>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750" name="Google Shape;750;p82"/>
          <p:cNvSpPr txBox="1"/>
          <p:nvPr/>
        </p:nvSpPr>
        <p:spPr>
          <a:xfrm>
            <a:off x="1557692" y="436563"/>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751" name="Google Shape;751;p82" descr="Table&#10;&#10;Description automatically generated"/>
          <p:cNvPicPr preferRelativeResize="0"/>
          <p:nvPr/>
        </p:nvPicPr>
        <p:blipFill rotWithShape="1">
          <a:blip r:embed="rId5">
            <a:alphaModFix/>
          </a:blip>
          <a:srcRect b="60248"/>
          <a:stretch/>
        </p:blipFill>
        <p:spPr>
          <a:xfrm>
            <a:off x="916073" y="1017330"/>
            <a:ext cx="7302555" cy="2739123"/>
          </a:xfrm>
          <a:prstGeom prst="rect">
            <a:avLst/>
          </a:prstGeom>
          <a:noFill/>
          <a:ln>
            <a:noFill/>
          </a:ln>
        </p:spPr>
      </p:pic>
      <p:pic>
        <p:nvPicPr>
          <p:cNvPr id="752" name="Google Shape;752;p82" descr="Table&#10;&#10;Description automatically generated"/>
          <p:cNvPicPr preferRelativeResize="0"/>
          <p:nvPr/>
        </p:nvPicPr>
        <p:blipFill rotWithShape="1">
          <a:blip r:embed="rId6">
            <a:alphaModFix/>
          </a:blip>
          <a:srcRect b="60248"/>
          <a:stretch/>
        </p:blipFill>
        <p:spPr>
          <a:xfrm>
            <a:off x="916073" y="1017331"/>
            <a:ext cx="7302555" cy="273912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pic>
        <p:nvPicPr>
          <p:cNvPr id="757" name="Google Shape;757;p83"/>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758" name="Google Shape;758;p83"/>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759" name="Google Shape;759;p83"/>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760" name="Google Shape;760;p83"/>
          <p:cNvSpPr txBox="1"/>
          <p:nvPr/>
        </p:nvSpPr>
        <p:spPr>
          <a:xfrm>
            <a:off x="1557692" y="436563"/>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761" name="Google Shape;761;p83" descr="Table&#10;&#10;Description automatically generated"/>
          <p:cNvPicPr preferRelativeResize="0"/>
          <p:nvPr/>
        </p:nvPicPr>
        <p:blipFill rotWithShape="1">
          <a:blip r:embed="rId5">
            <a:alphaModFix/>
          </a:blip>
          <a:srcRect b="60248"/>
          <a:stretch/>
        </p:blipFill>
        <p:spPr>
          <a:xfrm>
            <a:off x="916073" y="1017330"/>
            <a:ext cx="7302555" cy="273912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p84"/>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pic>
        <p:nvPicPr>
          <p:cNvPr id="767" name="Google Shape;767;p84"/>
          <p:cNvPicPr preferRelativeResize="0"/>
          <p:nvPr/>
        </p:nvPicPr>
        <p:blipFill rotWithShape="1">
          <a:blip r:embed="rId4">
            <a:alphaModFix/>
          </a:blip>
          <a:srcRect l="69558" t="1806" r="7619" b="74544"/>
          <a:stretch/>
        </p:blipFill>
        <p:spPr>
          <a:xfrm>
            <a:off x="0" y="0"/>
            <a:ext cx="1963176" cy="1442075"/>
          </a:xfrm>
          <a:prstGeom prst="rect">
            <a:avLst/>
          </a:prstGeom>
          <a:noFill/>
          <a:ln>
            <a:noFill/>
          </a:ln>
        </p:spPr>
      </p:pic>
      <p:sp>
        <p:nvSpPr>
          <p:cNvPr id="768" name="Google Shape;768;p84"/>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769" name="Google Shape;769;p84"/>
          <p:cNvSpPr txBox="1"/>
          <p:nvPr/>
        </p:nvSpPr>
        <p:spPr>
          <a:xfrm>
            <a:off x="1557692" y="436563"/>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770" name="Google Shape;770;p84" descr="Table&#10;&#10;Description automatically generated"/>
          <p:cNvPicPr preferRelativeResize="0"/>
          <p:nvPr/>
        </p:nvPicPr>
        <p:blipFill rotWithShape="1">
          <a:blip r:embed="rId5">
            <a:alphaModFix/>
          </a:blip>
          <a:srcRect b="60248"/>
          <a:stretch/>
        </p:blipFill>
        <p:spPr>
          <a:xfrm>
            <a:off x="916073" y="1017330"/>
            <a:ext cx="7302555" cy="2739123"/>
          </a:xfrm>
          <a:prstGeom prst="rect">
            <a:avLst/>
          </a:prstGeom>
          <a:noFill/>
          <a:ln>
            <a:noFill/>
          </a:ln>
        </p:spPr>
      </p:pic>
      <p:pic>
        <p:nvPicPr>
          <p:cNvPr id="771" name="Google Shape;771;p84" descr="Table&#10;&#10;Description automatically generated"/>
          <p:cNvPicPr preferRelativeResize="0"/>
          <p:nvPr/>
        </p:nvPicPr>
        <p:blipFill rotWithShape="1">
          <a:blip r:embed="rId6">
            <a:alphaModFix/>
          </a:blip>
          <a:srcRect b="60248"/>
          <a:stretch/>
        </p:blipFill>
        <p:spPr>
          <a:xfrm>
            <a:off x="916073" y="1017330"/>
            <a:ext cx="7302555" cy="273912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776" name="Google Shape;776;p85"/>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777" name="Google Shape;777;p85"/>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778" name="Google Shape;778;p85"/>
          <p:cNvPicPr preferRelativeResize="0"/>
          <p:nvPr/>
        </p:nvPicPr>
        <p:blipFill rotWithShape="1">
          <a:blip r:embed="rId4">
            <a:alphaModFix/>
          </a:blip>
          <a:srcRect l="69558" t="1806" r="7619" b="74544"/>
          <a:stretch/>
        </p:blipFill>
        <p:spPr>
          <a:xfrm>
            <a:off x="0" y="0"/>
            <a:ext cx="1963176" cy="1442075"/>
          </a:xfrm>
          <a:prstGeom prst="rect">
            <a:avLst/>
          </a:prstGeom>
          <a:noFill/>
          <a:ln>
            <a:noFill/>
          </a:ln>
        </p:spPr>
      </p:pic>
      <p:sp>
        <p:nvSpPr>
          <p:cNvPr id="779" name="Google Shape;779;p85"/>
          <p:cNvSpPr txBox="1"/>
          <p:nvPr/>
        </p:nvSpPr>
        <p:spPr>
          <a:xfrm>
            <a:off x="1557692" y="436563"/>
            <a:ext cx="6736770" cy="46357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780" name="Google Shape;780;p85" descr="Table&#10;&#10;Description automatically generated"/>
          <p:cNvPicPr preferRelativeResize="0"/>
          <p:nvPr/>
        </p:nvPicPr>
        <p:blipFill rotWithShape="1">
          <a:blip r:embed="rId5">
            <a:alphaModFix/>
          </a:blip>
          <a:srcRect b="60248"/>
          <a:stretch/>
        </p:blipFill>
        <p:spPr>
          <a:xfrm>
            <a:off x="916073" y="1017330"/>
            <a:ext cx="7302555" cy="2739123"/>
          </a:xfrm>
          <a:prstGeom prst="rect">
            <a:avLst/>
          </a:prstGeom>
          <a:noFill/>
          <a:ln>
            <a:noFill/>
          </a:ln>
        </p:spPr>
      </p:pic>
      <p:pic>
        <p:nvPicPr>
          <p:cNvPr id="781" name="Google Shape;781;p85" descr="Table&#10;&#10;Description automatically generated"/>
          <p:cNvPicPr preferRelativeResize="0"/>
          <p:nvPr/>
        </p:nvPicPr>
        <p:blipFill rotWithShape="1">
          <a:blip r:embed="rId6">
            <a:alphaModFix/>
          </a:blip>
          <a:srcRect b="60248"/>
          <a:stretch/>
        </p:blipFill>
        <p:spPr>
          <a:xfrm>
            <a:off x="916073" y="1017330"/>
            <a:ext cx="7302555" cy="2739123"/>
          </a:xfrm>
          <a:prstGeom prst="rect">
            <a:avLst/>
          </a:prstGeom>
          <a:noFill/>
          <a:ln>
            <a:noFill/>
          </a:ln>
        </p:spPr>
      </p:pic>
      <p:pic>
        <p:nvPicPr>
          <p:cNvPr id="782" name="Google Shape;782;p85" descr="Table&#10;&#10;Description automatically generated"/>
          <p:cNvPicPr preferRelativeResize="0"/>
          <p:nvPr/>
        </p:nvPicPr>
        <p:blipFill rotWithShape="1">
          <a:blip r:embed="rId7">
            <a:alphaModFix/>
          </a:blip>
          <a:srcRect b="60248"/>
          <a:stretch/>
        </p:blipFill>
        <p:spPr>
          <a:xfrm>
            <a:off x="916073" y="1017330"/>
            <a:ext cx="7302555" cy="273912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Google Shape;787;p86"/>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788" name="Google Shape;788;p86"/>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789" name="Google Shape;789;p86"/>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790" name="Google Shape;790;p86" descr="Graphical user interface&#10;&#10;Description automatically generated"/>
          <p:cNvPicPr preferRelativeResize="0"/>
          <p:nvPr/>
        </p:nvPicPr>
        <p:blipFill rotWithShape="1">
          <a:blip r:embed="rId5">
            <a:alphaModFix/>
          </a:blip>
          <a:srcRect/>
          <a:stretch/>
        </p:blipFill>
        <p:spPr>
          <a:xfrm>
            <a:off x="3999832" y="78099"/>
            <a:ext cx="4905863" cy="5558802"/>
          </a:xfrm>
          <a:prstGeom prst="rect">
            <a:avLst/>
          </a:prstGeom>
          <a:noFill/>
          <a:ln>
            <a:noFill/>
          </a:ln>
        </p:spPr>
      </p:pic>
      <p:pic>
        <p:nvPicPr>
          <p:cNvPr id="791" name="Google Shape;791;p86"/>
          <p:cNvPicPr preferRelativeResize="0"/>
          <p:nvPr/>
        </p:nvPicPr>
        <p:blipFill rotWithShape="1">
          <a:blip r:embed="rId6">
            <a:alphaModFix/>
          </a:blip>
          <a:srcRect/>
          <a:stretch/>
        </p:blipFill>
        <p:spPr>
          <a:xfrm>
            <a:off x="77666" y="2231332"/>
            <a:ext cx="3715268" cy="21243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351"/>
        <p:cNvGrpSpPr/>
        <p:nvPr/>
      </p:nvGrpSpPr>
      <p:grpSpPr>
        <a:xfrm>
          <a:off x="0" y="0"/>
          <a:ext cx="0" cy="0"/>
          <a:chOff x="0" y="0"/>
          <a:chExt cx="0" cy="0"/>
        </a:xfrm>
      </p:grpSpPr>
      <p:sp>
        <p:nvSpPr>
          <p:cNvPr id="352" name="Google Shape;352;p42"/>
          <p:cNvSpPr txBox="1">
            <a:spLocks noGrp="1"/>
          </p:cNvSpPr>
          <p:nvPr>
            <p:ph type="title"/>
          </p:nvPr>
        </p:nvSpPr>
        <p:spPr>
          <a:xfrm>
            <a:off x="311700" y="2174000"/>
            <a:ext cx="8520600" cy="11322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US" sz="3540" b="1"/>
              <a:t>Questions on</a:t>
            </a:r>
            <a:endParaRPr sz="3540" b="1"/>
          </a:p>
          <a:p>
            <a:pPr marL="0" lvl="0" indent="0" algn="ctr" rtl="0">
              <a:spcBef>
                <a:spcPts val="0"/>
              </a:spcBef>
              <a:spcAft>
                <a:spcPts val="0"/>
              </a:spcAft>
              <a:buSzPts val="990"/>
              <a:buNone/>
            </a:pPr>
            <a:r>
              <a:rPr lang="en-US" sz="3540" b="1"/>
              <a:t>HS Graduation or A-G?</a:t>
            </a:r>
            <a:endParaRPr sz="3540" b="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796" name="Google Shape;796;p87"/>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pic>
        <p:nvPicPr>
          <p:cNvPr id="797" name="Google Shape;797;p87"/>
          <p:cNvPicPr preferRelativeResize="0"/>
          <p:nvPr/>
        </p:nvPicPr>
        <p:blipFill rotWithShape="1">
          <a:blip r:embed="rId4">
            <a:alphaModFix/>
          </a:blip>
          <a:srcRect l="69558" t="1806" r="7619" b="74544"/>
          <a:stretch/>
        </p:blipFill>
        <p:spPr>
          <a:xfrm>
            <a:off x="0" y="0"/>
            <a:ext cx="1963176" cy="1442075"/>
          </a:xfrm>
          <a:prstGeom prst="rect">
            <a:avLst/>
          </a:prstGeom>
          <a:noFill/>
          <a:ln>
            <a:noFill/>
          </a:ln>
        </p:spPr>
      </p:pic>
      <p:sp>
        <p:nvSpPr>
          <p:cNvPr id="798" name="Google Shape;798;p87"/>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799" name="Google Shape;799;p87" descr="Graphical user interface&#10;&#10;Description automatically generated"/>
          <p:cNvPicPr preferRelativeResize="0"/>
          <p:nvPr/>
        </p:nvPicPr>
        <p:blipFill rotWithShape="1">
          <a:blip r:embed="rId5">
            <a:alphaModFix/>
          </a:blip>
          <a:srcRect/>
          <a:stretch/>
        </p:blipFill>
        <p:spPr>
          <a:xfrm>
            <a:off x="3999832" y="78099"/>
            <a:ext cx="4905863" cy="5558802"/>
          </a:xfrm>
          <a:prstGeom prst="rect">
            <a:avLst/>
          </a:prstGeom>
          <a:noFill/>
          <a:ln>
            <a:noFill/>
          </a:ln>
        </p:spPr>
      </p:pic>
      <p:pic>
        <p:nvPicPr>
          <p:cNvPr id="800" name="Google Shape;800;p87"/>
          <p:cNvPicPr preferRelativeResize="0"/>
          <p:nvPr/>
        </p:nvPicPr>
        <p:blipFill rotWithShape="1">
          <a:blip r:embed="rId6">
            <a:alphaModFix/>
          </a:blip>
          <a:srcRect/>
          <a:stretch/>
        </p:blipFill>
        <p:spPr>
          <a:xfrm>
            <a:off x="77666" y="2231332"/>
            <a:ext cx="3715268" cy="2124371"/>
          </a:xfrm>
          <a:prstGeom prst="rect">
            <a:avLst/>
          </a:prstGeom>
          <a:noFill/>
          <a:ln>
            <a:noFill/>
          </a:ln>
        </p:spPr>
      </p:pic>
      <p:pic>
        <p:nvPicPr>
          <p:cNvPr id="801" name="Google Shape;801;p87" descr="Graphical user interface, text, application&#10;&#10;Description automatically generated"/>
          <p:cNvPicPr preferRelativeResize="0"/>
          <p:nvPr/>
        </p:nvPicPr>
        <p:blipFill rotWithShape="1">
          <a:blip r:embed="rId7">
            <a:alphaModFix/>
          </a:blip>
          <a:srcRect/>
          <a:stretch/>
        </p:blipFill>
        <p:spPr>
          <a:xfrm>
            <a:off x="78648" y="2231893"/>
            <a:ext cx="3714286" cy="212381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pic>
        <p:nvPicPr>
          <p:cNvPr id="806" name="Google Shape;806;p88"/>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807" name="Google Shape;807;p88"/>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808" name="Google Shape;808;p88"/>
          <p:cNvPicPr preferRelativeResize="0"/>
          <p:nvPr/>
        </p:nvPicPr>
        <p:blipFill rotWithShape="1">
          <a:blip r:embed="rId4">
            <a:alphaModFix/>
          </a:blip>
          <a:srcRect l="69558" t="1806" r="7619" b="74544"/>
          <a:stretch/>
        </p:blipFill>
        <p:spPr>
          <a:xfrm>
            <a:off x="0" y="0"/>
            <a:ext cx="1963176" cy="1442075"/>
          </a:xfrm>
          <a:prstGeom prst="rect">
            <a:avLst/>
          </a:prstGeom>
          <a:noFill/>
          <a:ln>
            <a:noFill/>
          </a:ln>
        </p:spPr>
      </p:pic>
      <p:pic>
        <p:nvPicPr>
          <p:cNvPr id="809" name="Google Shape;809;p88" descr="Graphical user interface&#10;&#10;Description automatically generated"/>
          <p:cNvPicPr preferRelativeResize="0"/>
          <p:nvPr/>
        </p:nvPicPr>
        <p:blipFill rotWithShape="1">
          <a:blip r:embed="rId5">
            <a:alphaModFix/>
          </a:blip>
          <a:srcRect/>
          <a:stretch/>
        </p:blipFill>
        <p:spPr>
          <a:xfrm>
            <a:off x="3999832" y="78099"/>
            <a:ext cx="4905863" cy="5558802"/>
          </a:xfrm>
          <a:prstGeom prst="rect">
            <a:avLst/>
          </a:prstGeom>
          <a:noFill/>
          <a:ln>
            <a:noFill/>
          </a:ln>
        </p:spPr>
      </p:pic>
      <p:pic>
        <p:nvPicPr>
          <p:cNvPr id="810" name="Google Shape;810;p88"/>
          <p:cNvPicPr preferRelativeResize="0"/>
          <p:nvPr/>
        </p:nvPicPr>
        <p:blipFill rotWithShape="1">
          <a:blip r:embed="rId6">
            <a:alphaModFix/>
          </a:blip>
          <a:srcRect/>
          <a:stretch/>
        </p:blipFill>
        <p:spPr>
          <a:xfrm>
            <a:off x="77666" y="2231332"/>
            <a:ext cx="3715268" cy="2124371"/>
          </a:xfrm>
          <a:prstGeom prst="rect">
            <a:avLst/>
          </a:prstGeom>
          <a:noFill/>
          <a:ln>
            <a:noFill/>
          </a:ln>
        </p:spPr>
      </p:pic>
      <p:pic>
        <p:nvPicPr>
          <p:cNvPr id="811" name="Google Shape;811;p88" descr="Graphical user interface, text, application&#10;&#10;Description automatically generated"/>
          <p:cNvPicPr preferRelativeResize="0"/>
          <p:nvPr/>
        </p:nvPicPr>
        <p:blipFill rotWithShape="1">
          <a:blip r:embed="rId7">
            <a:alphaModFix/>
          </a:blip>
          <a:srcRect/>
          <a:stretch/>
        </p:blipFill>
        <p:spPr>
          <a:xfrm>
            <a:off x="78648" y="2231893"/>
            <a:ext cx="3714286" cy="2123810"/>
          </a:xfrm>
          <a:prstGeom prst="rect">
            <a:avLst/>
          </a:prstGeom>
          <a:noFill/>
          <a:ln>
            <a:noFill/>
          </a:ln>
        </p:spPr>
      </p:pic>
      <p:pic>
        <p:nvPicPr>
          <p:cNvPr id="812" name="Google Shape;812;p88" descr="Graphical user interface&#10;&#10;Description automatically generated"/>
          <p:cNvPicPr preferRelativeResize="0"/>
          <p:nvPr/>
        </p:nvPicPr>
        <p:blipFill rotWithShape="1">
          <a:blip r:embed="rId8">
            <a:alphaModFix/>
          </a:blip>
          <a:srcRect/>
          <a:stretch/>
        </p:blipFill>
        <p:spPr>
          <a:xfrm>
            <a:off x="3999832" y="78099"/>
            <a:ext cx="4905863" cy="555880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pic>
        <p:nvPicPr>
          <p:cNvPr id="817" name="Google Shape;817;p89"/>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818" name="Google Shape;818;p89"/>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819" name="Google Shape;819;p89" descr="Graphical user interface&#10;&#10;Description automatically generated"/>
          <p:cNvPicPr preferRelativeResize="0"/>
          <p:nvPr/>
        </p:nvPicPr>
        <p:blipFill rotWithShape="1">
          <a:blip r:embed="rId4">
            <a:alphaModFix/>
          </a:blip>
          <a:srcRect/>
          <a:stretch/>
        </p:blipFill>
        <p:spPr>
          <a:xfrm>
            <a:off x="3999832" y="78099"/>
            <a:ext cx="4905863" cy="5558802"/>
          </a:xfrm>
          <a:prstGeom prst="rect">
            <a:avLst/>
          </a:prstGeom>
          <a:noFill/>
          <a:ln>
            <a:noFill/>
          </a:ln>
        </p:spPr>
      </p:pic>
      <p:pic>
        <p:nvPicPr>
          <p:cNvPr id="820" name="Google Shape;820;p89"/>
          <p:cNvPicPr preferRelativeResize="0"/>
          <p:nvPr/>
        </p:nvPicPr>
        <p:blipFill rotWithShape="1">
          <a:blip r:embed="rId5">
            <a:alphaModFix/>
          </a:blip>
          <a:srcRect l="69558" t="1806" r="7619" b="74544"/>
          <a:stretch/>
        </p:blipFill>
        <p:spPr>
          <a:xfrm>
            <a:off x="0" y="0"/>
            <a:ext cx="1963176" cy="1442075"/>
          </a:xfrm>
          <a:prstGeom prst="rect">
            <a:avLst/>
          </a:prstGeom>
          <a:noFill/>
          <a:ln>
            <a:noFill/>
          </a:ln>
        </p:spPr>
      </p:pic>
      <p:pic>
        <p:nvPicPr>
          <p:cNvPr id="821" name="Google Shape;821;p89"/>
          <p:cNvPicPr preferRelativeResize="0"/>
          <p:nvPr/>
        </p:nvPicPr>
        <p:blipFill rotWithShape="1">
          <a:blip r:embed="rId6">
            <a:alphaModFix/>
          </a:blip>
          <a:srcRect/>
          <a:stretch/>
        </p:blipFill>
        <p:spPr>
          <a:xfrm>
            <a:off x="77666" y="2231332"/>
            <a:ext cx="3715268" cy="2124371"/>
          </a:xfrm>
          <a:prstGeom prst="rect">
            <a:avLst/>
          </a:prstGeom>
          <a:noFill/>
          <a:ln>
            <a:noFill/>
          </a:ln>
        </p:spPr>
      </p:pic>
      <p:pic>
        <p:nvPicPr>
          <p:cNvPr id="822" name="Google Shape;822;p89" descr="Graphical user interface, text, application&#10;&#10;Description automatically generated"/>
          <p:cNvPicPr preferRelativeResize="0"/>
          <p:nvPr/>
        </p:nvPicPr>
        <p:blipFill rotWithShape="1">
          <a:blip r:embed="rId7">
            <a:alphaModFix/>
          </a:blip>
          <a:srcRect/>
          <a:stretch/>
        </p:blipFill>
        <p:spPr>
          <a:xfrm>
            <a:off x="78648" y="2231893"/>
            <a:ext cx="3714286" cy="2123810"/>
          </a:xfrm>
          <a:prstGeom prst="rect">
            <a:avLst/>
          </a:prstGeom>
          <a:noFill/>
          <a:ln>
            <a:noFill/>
          </a:ln>
        </p:spPr>
      </p:pic>
      <p:pic>
        <p:nvPicPr>
          <p:cNvPr id="823" name="Google Shape;823;p89" descr="Graphical user interface&#10;&#10;Description automatically generated"/>
          <p:cNvPicPr preferRelativeResize="0"/>
          <p:nvPr/>
        </p:nvPicPr>
        <p:blipFill rotWithShape="1">
          <a:blip r:embed="rId8">
            <a:alphaModFix/>
          </a:blip>
          <a:srcRect/>
          <a:stretch/>
        </p:blipFill>
        <p:spPr>
          <a:xfrm>
            <a:off x="3999832" y="78099"/>
            <a:ext cx="4905863" cy="5558802"/>
          </a:xfrm>
          <a:prstGeom prst="rect">
            <a:avLst/>
          </a:prstGeom>
          <a:noFill/>
          <a:ln>
            <a:noFill/>
          </a:ln>
        </p:spPr>
      </p:pic>
      <p:pic>
        <p:nvPicPr>
          <p:cNvPr id="824" name="Google Shape;824;p89" descr="Graphical user interface&#10;&#10;Description automatically generated"/>
          <p:cNvPicPr preferRelativeResize="0"/>
          <p:nvPr/>
        </p:nvPicPr>
        <p:blipFill rotWithShape="1">
          <a:blip r:embed="rId9">
            <a:alphaModFix/>
          </a:blip>
          <a:srcRect/>
          <a:stretch/>
        </p:blipFill>
        <p:spPr>
          <a:xfrm>
            <a:off x="3999832" y="78099"/>
            <a:ext cx="4905863" cy="555880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829" name="Google Shape;829;p90"/>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830" name="Google Shape;830;p90"/>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831" name="Google Shape;831;p90" descr="Graphical user interface&#10;&#10;Description automatically generated"/>
          <p:cNvPicPr preferRelativeResize="0"/>
          <p:nvPr/>
        </p:nvPicPr>
        <p:blipFill rotWithShape="1">
          <a:blip r:embed="rId4">
            <a:alphaModFix/>
          </a:blip>
          <a:srcRect/>
          <a:stretch/>
        </p:blipFill>
        <p:spPr>
          <a:xfrm>
            <a:off x="3999832" y="78099"/>
            <a:ext cx="4905863" cy="5558802"/>
          </a:xfrm>
          <a:prstGeom prst="rect">
            <a:avLst/>
          </a:prstGeom>
          <a:noFill/>
          <a:ln>
            <a:noFill/>
          </a:ln>
        </p:spPr>
      </p:pic>
      <p:pic>
        <p:nvPicPr>
          <p:cNvPr id="832" name="Google Shape;832;p90"/>
          <p:cNvPicPr preferRelativeResize="0"/>
          <p:nvPr/>
        </p:nvPicPr>
        <p:blipFill rotWithShape="1">
          <a:blip r:embed="rId5">
            <a:alphaModFix/>
          </a:blip>
          <a:srcRect l="69558" t="1806" r="7619" b="74544"/>
          <a:stretch/>
        </p:blipFill>
        <p:spPr>
          <a:xfrm>
            <a:off x="0" y="0"/>
            <a:ext cx="1963176" cy="1442075"/>
          </a:xfrm>
          <a:prstGeom prst="rect">
            <a:avLst/>
          </a:prstGeom>
          <a:noFill/>
          <a:ln>
            <a:noFill/>
          </a:ln>
        </p:spPr>
      </p:pic>
      <p:pic>
        <p:nvPicPr>
          <p:cNvPr id="833" name="Google Shape;833;p90"/>
          <p:cNvPicPr preferRelativeResize="0"/>
          <p:nvPr/>
        </p:nvPicPr>
        <p:blipFill rotWithShape="1">
          <a:blip r:embed="rId6">
            <a:alphaModFix/>
          </a:blip>
          <a:srcRect/>
          <a:stretch/>
        </p:blipFill>
        <p:spPr>
          <a:xfrm>
            <a:off x="77666" y="2231332"/>
            <a:ext cx="3715268" cy="2124371"/>
          </a:xfrm>
          <a:prstGeom prst="rect">
            <a:avLst/>
          </a:prstGeom>
          <a:noFill/>
          <a:ln>
            <a:noFill/>
          </a:ln>
        </p:spPr>
      </p:pic>
      <p:pic>
        <p:nvPicPr>
          <p:cNvPr id="834" name="Google Shape;834;p90" descr="Graphical user interface, text, application&#10;&#10;Description automatically generated"/>
          <p:cNvPicPr preferRelativeResize="0"/>
          <p:nvPr/>
        </p:nvPicPr>
        <p:blipFill rotWithShape="1">
          <a:blip r:embed="rId7">
            <a:alphaModFix/>
          </a:blip>
          <a:srcRect/>
          <a:stretch/>
        </p:blipFill>
        <p:spPr>
          <a:xfrm>
            <a:off x="78648" y="2231893"/>
            <a:ext cx="3714286" cy="2123810"/>
          </a:xfrm>
          <a:prstGeom prst="rect">
            <a:avLst/>
          </a:prstGeom>
          <a:noFill/>
          <a:ln>
            <a:noFill/>
          </a:ln>
        </p:spPr>
      </p:pic>
      <p:pic>
        <p:nvPicPr>
          <p:cNvPr id="835" name="Google Shape;835;p90" descr="Graphical user interface&#10;&#10;Description automatically generated"/>
          <p:cNvPicPr preferRelativeResize="0"/>
          <p:nvPr/>
        </p:nvPicPr>
        <p:blipFill rotWithShape="1">
          <a:blip r:embed="rId8">
            <a:alphaModFix/>
          </a:blip>
          <a:srcRect/>
          <a:stretch/>
        </p:blipFill>
        <p:spPr>
          <a:xfrm>
            <a:off x="3999832" y="78099"/>
            <a:ext cx="4905863" cy="5558802"/>
          </a:xfrm>
          <a:prstGeom prst="rect">
            <a:avLst/>
          </a:prstGeom>
          <a:noFill/>
          <a:ln>
            <a:noFill/>
          </a:ln>
        </p:spPr>
      </p:pic>
      <p:pic>
        <p:nvPicPr>
          <p:cNvPr id="836" name="Google Shape;836;p90" descr="Graphical user interface&#10;&#10;Description automatically generated"/>
          <p:cNvPicPr preferRelativeResize="0"/>
          <p:nvPr/>
        </p:nvPicPr>
        <p:blipFill rotWithShape="1">
          <a:blip r:embed="rId9">
            <a:alphaModFix/>
          </a:blip>
          <a:srcRect/>
          <a:stretch/>
        </p:blipFill>
        <p:spPr>
          <a:xfrm>
            <a:off x="3999832" y="78099"/>
            <a:ext cx="4905863" cy="5558802"/>
          </a:xfrm>
          <a:prstGeom prst="rect">
            <a:avLst/>
          </a:prstGeom>
          <a:noFill/>
          <a:ln>
            <a:noFill/>
          </a:ln>
        </p:spPr>
      </p:pic>
      <p:pic>
        <p:nvPicPr>
          <p:cNvPr id="837" name="Google Shape;837;p90" descr="Graphical user interface, application&#10;&#10;Description automatically generated"/>
          <p:cNvPicPr preferRelativeResize="0"/>
          <p:nvPr/>
        </p:nvPicPr>
        <p:blipFill rotWithShape="1">
          <a:blip r:embed="rId10">
            <a:alphaModFix/>
          </a:blip>
          <a:srcRect/>
          <a:stretch/>
        </p:blipFill>
        <p:spPr>
          <a:xfrm>
            <a:off x="3999831" y="78099"/>
            <a:ext cx="4905863" cy="555880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pic>
        <p:nvPicPr>
          <p:cNvPr id="842" name="Google Shape;842;p91"/>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843" name="Google Shape;843;p91"/>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844" name="Google Shape;844;p91"/>
          <p:cNvSpPr txBox="1"/>
          <p:nvPr/>
        </p:nvSpPr>
        <p:spPr>
          <a:xfrm>
            <a:off x="338003" y="1359297"/>
            <a:ext cx="7804792" cy="369332"/>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845" name="Google Shape;845;p91" descr="Table&#10;&#10;Description automatically generated"/>
          <p:cNvPicPr preferRelativeResize="0"/>
          <p:nvPr/>
        </p:nvPicPr>
        <p:blipFill rotWithShape="1">
          <a:blip r:embed="rId5">
            <a:alphaModFix/>
          </a:blip>
          <a:srcRect b="35784"/>
          <a:stretch/>
        </p:blipFill>
        <p:spPr>
          <a:xfrm>
            <a:off x="1300788" y="139013"/>
            <a:ext cx="6542423" cy="54369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356"/>
        <p:cNvGrpSpPr/>
        <p:nvPr/>
      </p:nvGrpSpPr>
      <p:grpSpPr>
        <a:xfrm>
          <a:off x="0" y="0"/>
          <a:ext cx="0" cy="0"/>
          <a:chOff x="0" y="0"/>
          <a:chExt cx="0" cy="0"/>
        </a:xfrm>
      </p:grpSpPr>
      <p:pic>
        <p:nvPicPr>
          <p:cNvPr id="357" name="Google Shape;357;p43"/>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58" name="Google Shape;358;p43"/>
          <p:cNvSpPr txBox="1">
            <a:spLocks noGrp="1"/>
          </p:cNvSpPr>
          <p:nvPr>
            <p:ph type="title"/>
          </p:nvPr>
        </p:nvSpPr>
        <p:spPr>
          <a:xfrm>
            <a:off x="1066125" y="228600"/>
            <a:ext cx="6996300" cy="952500"/>
          </a:xfrm>
          <a:prstGeom prst="rect">
            <a:avLst/>
          </a:prstGeom>
          <a:noFill/>
          <a:ln>
            <a:noFill/>
          </a:ln>
        </p:spPr>
        <p:txBody>
          <a:bodyPr spcFirstLastPara="1" wrap="square" lIns="0" tIns="45700" rIns="0" bIns="45700" anchor="ctr" anchorCtr="0">
            <a:normAutofit fontScale="90000"/>
          </a:bodyPr>
          <a:lstStyle/>
          <a:p>
            <a:pPr marL="0" lvl="0" indent="0" algn="ctr" rtl="0">
              <a:spcBef>
                <a:spcPts val="0"/>
              </a:spcBef>
              <a:spcAft>
                <a:spcPts val="0"/>
              </a:spcAft>
              <a:buNone/>
            </a:pPr>
            <a:r>
              <a:rPr lang="en-US">
                <a:solidFill>
                  <a:srgbClr val="66CCFF"/>
                </a:solidFill>
              </a:rPr>
              <a:t>OPTIONS FOR SOPHOMORE YEAR</a:t>
            </a:r>
            <a:endParaRPr/>
          </a:p>
        </p:txBody>
      </p:sp>
      <p:pic>
        <p:nvPicPr>
          <p:cNvPr id="359" name="Google Shape;359;p43"/>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360" name="Google Shape;360;p43"/>
          <p:cNvSpPr txBox="1">
            <a:spLocks noGrp="1"/>
          </p:cNvSpPr>
          <p:nvPr>
            <p:ph type="body" idx="1"/>
          </p:nvPr>
        </p:nvSpPr>
        <p:spPr>
          <a:xfrm>
            <a:off x="685800" y="1260079"/>
            <a:ext cx="7659210" cy="3427332"/>
          </a:xfrm>
          <a:prstGeom prst="rect">
            <a:avLst/>
          </a:prstGeom>
          <a:noFill/>
          <a:ln>
            <a:noFill/>
          </a:ln>
        </p:spPr>
        <p:txBody>
          <a:bodyPr spcFirstLastPara="1" wrap="square" lIns="0" tIns="45700" rIns="0" bIns="45700" anchor="t" anchorCtr="0">
            <a:noAutofit/>
          </a:bodyPr>
          <a:lstStyle/>
          <a:p>
            <a:pPr marL="457200" lvl="0" indent="-419100" algn="l" rtl="0">
              <a:spcBef>
                <a:spcPts val="0"/>
              </a:spcBef>
              <a:spcAft>
                <a:spcPts val="0"/>
              </a:spcAft>
              <a:buSzPts val="3000"/>
              <a:buFont typeface="Arial"/>
              <a:buChar char="▶"/>
            </a:pPr>
            <a:r>
              <a:rPr lang="en-US" sz="3000">
                <a:latin typeface="Arial"/>
                <a:ea typeface="Arial"/>
                <a:cs typeface="Arial"/>
                <a:sym typeface="Arial"/>
              </a:rPr>
              <a:t>VAPA (Visual Arts &amp; Performing Arts ) Program</a:t>
            </a:r>
            <a:endParaRPr sz="2600"/>
          </a:p>
          <a:p>
            <a:pPr marL="457200" lvl="0" indent="-419100" algn="l" rtl="0">
              <a:spcBef>
                <a:spcPts val="0"/>
              </a:spcBef>
              <a:spcAft>
                <a:spcPts val="0"/>
              </a:spcAft>
              <a:buSzPts val="3000"/>
              <a:buFont typeface="Arial"/>
              <a:buChar char="▶"/>
            </a:pPr>
            <a:r>
              <a:rPr lang="en-US" sz="3000">
                <a:latin typeface="Arial"/>
                <a:ea typeface="Arial"/>
                <a:cs typeface="Arial"/>
                <a:sym typeface="Arial"/>
              </a:rPr>
              <a:t>Student Management Team</a:t>
            </a:r>
            <a:endParaRPr sz="2600"/>
          </a:p>
          <a:p>
            <a:pPr marL="457200" lvl="0" indent="-419100" algn="l" rtl="0">
              <a:spcBef>
                <a:spcPts val="0"/>
              </a:spcBef>
              <a:spcAft>
                <a:spcPts val="0"/>
              </a:spcAft>
              <a:buSzPts val="3000"/>
              <a:buFont typeface="Arial"/>
              <a:buChar char="▶"/>
            </a:pPr>
            <a:r>
              <a:rPr lang="en-US" sz="3000">
                <a:latin typeface="Arial"/>
                <a:ea typeface="Arial"/>
                <a:cs typeface="Arial"/>
                <a:sym typeface="Arial"/>
              </a:rPr>
              <a:t>Journalism I &amp; Yearbook Production</a:t>
            </a:r>
            <a:endParaRPr sz="2600"/>
          </a:p>
          <a:p>
            <a:pPr marL="457200" lvl="0" indent="-419100" algn="l" rtl="0">
              <a:spcBef>
                <a:spcPts val="0"/>
              </a:spcBef>
              <a:spcAft>
                <a:spcPts val="0"/>
              </a:spcAft>
              <a:buSzPts val="3000"/>
              <a:buFont typeface="Arial"/>
              <a:buChar char="▶"/>
            </a:pPr>
            <a:r>
              <a:rPr lang="en-US" sz="3000">
                <a:latin typeface="Arial"/>
                <a:ea typeface="Arial"/>
                <a:cs typeface="Arial"/>
                <a:sym typeface="Arial"/>
              </a:rPr>
              <a:t>Computer Sciences (Intro &amp; AP)</a:t>
            </a:r>
            <a:endParaRPr sz="2600"/>
          </a:p>
          <a:p>
            <a:pPr marL="469900" lvl="1" indent="0" algn="l" rtl="0">
              <a:spcBef>
                <a:spcPts val="700"/>
              </a:spcBef>
              <a:spcAft>
                <a:spcPts val="0"/>
              </a:spcAft>
              <a:buSzPts val="2040"/>
              <a:buNone/>
            </a:pPr>
            <a:endParaRPr sz="2400">
              <a:latin typeface="Arial"/>
              <a:ea typeface="Arial"/>
              <a:cs typeface="Arial"/>
              <a:sym typeface="Arial"/>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364"/>
        <p:cNvGrpSpPr/>
        <p:nvPr/>
      </p:nvGrpSpPr>
      <p:grpSpPr>
        <a:xfrm>
          <a:off x="0" y="0"/>
          <a:ext cx="0" cy="0"/>
          <a:chOff x="0" y="0"/>
          <a:chExt cx="0" cy="0"/>
        </a:xfrm>
      </p:grpSpPr>
      <p:sp>
        <p:nvSpPr>
          <p:cNvPr id="365" name="Google Shape;365;p44"/>
          <p:cNvSpPr txBox="1"/>
          <p:nvPr/>
        </p:nvSpPr>
        <p:spPr>
          <a:xfrm>
            <a:off x="249550" y="1211750"/>
            <a:ext cx="8582700" cy="3830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366" name="Google Shape;366;p44"/>
          <p:cNvSpPr txBox="1">
            <a:spLocks noGrp="1"/>
          </p:cNvSpPr>
          <p:nvPr>
            <p:ph type="title"/>
          </p:nvPr>
        </p:nvSpPr>
        <p:spPr>
          <a:xfrm>
            <a:off x="311700" y="494472"/>
            <a:ext cx="8520600" cy="6363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n-US"/>
              <a:t>Rancho Mirage High School Academies</a:t>
            </a:r>
            <a:endParaRPr/>
          </a:p>
        </p:txBody>
      </p:sp>
      <p:pic>
        <p:nvPicPr>
          <p:cNvPr id="367" name="Google Shape;367;p44"/>
          <p:cNvPicPr preferRelativeResize="0"/>
          <p:nvPr/>
        </p:nvPicPr>
        <p:blipFill rotWithShape="1">
          <a:blip r:embed="rId3">
            <a:alphaModFix/>
          </a:blip>
          <a:srcRect l="26136" t="26516" r="27914" b="25902"/>
          <a:stretch/>
        </p:blipFill>
        <p:spPr>
          <a:xfrm>
            <a:off x="520575" y="1269056"/>
            <a:ext cx="1250900" cy="1407944"/>
          </a:xfrm>
          <a:prstGeom prst="rect">
            <a:avLst/>
          </a:prstGeom>
          <a:noFill/>
          <a:ln>
            <a:noFill/>
          </a:ln>
        </p:spPr>
      </p:pic>
      <p:sp>
        <p:nvSpPr>
          <p:cNvPr id="368" name="Google Shape;368;p44"/>
          <p:cNvSpPr txBox="1"/>
          <p:nvPr/>
        </p:nvSpPr>
        <p:spPr>
          <a:xfrm>
            <a:off x="311700" y="2686583"/>
            <a:ext cx="1787100" cy="13434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5B0F00"/>
                </a:solidFill>
              </a:rPr>
              <a:t>CAFE</a:t>
            </a:r>
            <a:endParaRPr sz="1800" b="1">
              <a:solidFill>
                <a:srgbClr val="5B0F00"/>
              </a:solidFill>
            </a:endParaRPr>
          </a:p>
          <a:p>
            <a:pPr marL="0" lvl="0" indent="0" algn="ctr" rtl="0">
              <a:spcBef>
                <a:spcPts val="0"/>
              </a:spcBef>
              <a:spcAft>
                <a:spcPts val="0"/>
              </a:spcAft>
              <a:buNone/>
            </a:pPr>
            <a:r>
              <a:rPr lang="en-US" sz="1800">
                <a:solidFill>
                  <a:schemeClr val="dk2"/>
                </a:solidFill>
              </a:rPr>
              <a:t>Culinary Arts Food Education</a:t>
            </a:r>
            <a:endParaRPr sz="1800">
              <a:solidFill>
                <a:schemeClr val="dk2"/>
              </a:solidFill>
            </a:endParaRPr>
          </a:p>
        </p:txBody>
      </p:sp>
      <p:sp>
        <p:nvSpPr>
          <p:cNvPr id="369" name="Google Shape;369;p44"/>
          <p:cNvSpPr txBox="1"/>
          <p:nvPr/>
        </p:nvSpPr>
        <p:spPr>
          <a:xfrm>
            <a:off x="2168213" y="2686583"/>
            <a:ext cx="2160000" cy="1343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5B0F00"/>
                </a:solidFill>
              </a:rPr>
              <a:t>RACE</a:t>
            </a:r>
            <a:endParaRPr sz="1800" b="1">
              <a:solidFill>
                <a:srgbClr val="5B0F00"/>
              </a:solidFill>
            </a:endParaRPr>
          </a:p>
          <a:p>
            <a:pPr marL="0" lvl="0" indent="0" algn="ctr" rtl="0">
              <a:spcBef>
                <a:spcPts val="0"/>
              </a:spcBef>
              <a:spcAft>
                <a:spcPts val="0"/>
              </a:spcAft>
              <a:buNone/>
            </a:pPr>
            <a:r>
              <a:rPr lang="en-US" sz="1800">
                <a:solidFill>
                  <a:schemeClr val="dk2"/>
                </a:solidFill>
              </a:rPr>
              <a:t>Rattler Automotive Careers Education</a:t>
            </a:r>
            <a:endParaRPr sz="1800">
              <a:solidFill>
                <a:schemeClr val="dk2"/>
              </a:solidFill>
            </a:endParaRPr>
          </a:p>
        </p:txBody>
      </p:sp>
      <p:sp>
        <p:nvSpPr>
          <p:cNvPr id="370" name="Google Shape;370;p44"/>
          <p:cNvSpPr txBox="1"/>
          <p:nvPr/>
        </p:nvSpPr>
        <p:spPr>
          <a:xfrm>
            <a:off x="4362525" y="2610111"/>
            <a:ext cx="2365500" cy="1343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5B0F00"/>
                </a:solidFill>
              </a:rPr>
              <a:t>TTECHS</a:t>
            </a:r>
            <a:endParaRPr sz="1800" b="1">
              <a:solidFill>
                <a:srgbClr val="5B0F00"/>
              </a:solidFill>
            </a:endParaRPr>
          </a:p>
          <a:p>
            <a:pPr marL="0" lvl="0" indent="0" algn="ctr" rtl="0">
              <a:spcBef>
                <a:spcPts val="0"/>
              </a:spcBef>
              <a:spcAft>
                <a:spcPts val="0"/>
              </a:spcAft>
              <a:buNone/>
            </a:pPr>
            <a:r>
              <a:rPr lang="en-US" sz="1600">
                <a:solidFill>
                  <a:schemeClr val="dk2"/>
                </a:solidFill>
              </a:rPr>
              <a:t>Technical Theater Education &amp; Careers for High School Students</a:t>
            </a:r>
            <a:endParaRPr sz="1600">
              <a:solidFill>
                <a:schemeClr val="dk2"/>
              </a:solidFill>
            </a:endParaRPr>
          </a:p>
        </p:txBody>
      </p:sp>
      <p:pic>
        <p:nvPicPr>
          <p:cNvPr id="371" name="Google Shape;371;p44"/>
          <p:cNvPicPr preferRelativeResize="0"/>
          <p:nvPr/>
        </p:nvPicPr>
        <p:blipFill>
          <a:blip r:embed="rId4">
            <a:alphaModFix/>
          </a:blip>
          <a:stretch>
            <a:fillRect/>
          </a:stretch>
        </p:blipFill>
        <p:spPr>
          <a:xfrm>
            <a:off x="2979513" y="1538278"/>
            <a:ext cx="1197662" cy="1150700"/>
          </a:xfrm>
          <a:prstGeom prst="rect">
            <a:avLst/>
          </a:prstGeom>
          <a:noFill/>
          <a:ln>
            <a:noFill/>
          </a:ln>
        </p:spPr>
      </p:pic>
      <p:pic>
        <p:nvPicPr>
          <p:cNvPr id="372" name="Google Shape;372;p44"/>
          <p:cNvPicPr preferRelativeResize="0"/>
          <p:nvPr/>
        </p:nvPicPr>
        <p:blipFill rotWithShape="1">
          <a:blip r:embed="rId5">
            <a:alphaModFix/>
          </a:blip>
          <a:srcRect t="-823" b="-3397"/>
          <a:stretch/>
        </p:blipFill>
        <p:spPr>
          <a:xfrm>
            <a:off x="2265800" y="1360833"/>
            <a:ext cx="1156850" cy="1232333"/>
          </a:xfrm>
          <a:prstGeom prst="rect">
            <a:avLst/>
          </a:prstGeom>
          <a:noFill/>
          <a:ln>
            <a:noFill/>
          </a:ln>
        </p:spPr>
      </p:pic>
      <p:pic>
        <p:nvPicPr>
          <p:cNvPr id="373" name="Google Shape;373;p44"/>
          <p:cNvPicPr preferRelativeResize="0"/>
          <p:nvPr/>
        </p:nvPicPr>
        <p:blipFill>
          <a:blip r:embed="rId6">
            <a:alphaModFix/>
          </a:blip>
          <a:stretch>
            <a:fillRect/>
          </a:stretch>
        </p:blipFill>
        <p:spPr>
          <a:xfrm>
            <a:off x="5214851" y="1491380"/>
            <a:ext cx="1250901" cy="1109120"/>
          </a:xfrm>
          <a:prstGeom prst="rect">
            <a:avLst/>
          </a:prstGeom>
          <a:noFill/>
          <a:ln>
            <a:noFill/>
          </a:ln>
        </p:spPr>
      </p:pic>
      <p:pic>
        <p:nvPicPr>
          <p:cNvPr id="374" name="Google Shape;374;p44"/>
          <p:cNvPicPr preferRelativeResize="0"/>
          <p:nvPr/>
        </p:nvPicPr>
        <p:blipFill>
          <a:blip r:embed="rId7">
            <a:alphaModFix/>
          </a:blip>
          <a:stretch>
            <a:fillRect/>
          </a:stretch>
        </p:blipFill>
        <p:spPr>
          <a:xfrm>
            <a:off x="4507460" y="1269056"/>
            <a:ext cx="1087414" cy="1150700"/>
          </a:xfrm>
          <a:prstGeom prst="rect">
            <a:avLst/>
          </a:prstGeom>
          <a:noFill/>
          <a:ln>
            <a:noFill/>
          </a:ln>
        </p:spPr>
      </p:pic>
      <p:sp>
        <p:nvSpPr>
          <p:cNvPr id="375" name="Google Shape;375;p44"/>
          <p:cNvSpPr txBox="1"/>
          <p:nvPr/>
        </p:nvSpPr>
        <p:spPr>
          <a:xfrm>
            <a:off x="381125" y="3867583"/>
            <a:ext cx="1787100" cy="9150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5B0F00"/>
                </a:solidFill>
              </a:rPr>
              <a:t>Chef Van Loon</a:t>
            </a:r>
            <a:endParaRPr sz="1800" b="1">
              <a:solidFill>
                <a:srgbClr val="5B0F00"/>
              </a:solidFill>
            </a:endParaRPr>
          </a:p>
          <a:p>
            <a:pPr marL="0" lvl="0" indent="0" algn="ctr" rtl="0">
              <a:spcBef>
                <a:spcPts val="0"/>
              </a:spcBef>
              <a:spcAft>
                <a:spcPts val="0"/>
              </a:spcAft>
              <a:buNone/>
            </a:pPr>
            <a:r>
              <a:rPr lang="en-US" sz="1800">
                <a:solidFill>
                  <a:schemeClr val="dk2"/>
                </a:solidFill>
              </a:rPr>
              <a:t>10-12 grade</a:t>
            </a:r>
            <a:endParaRPr sz="1800">
              <a:solidFill>
                <a:schemeClr val="dk2"/>
              </a:solidFill>
            </a:endParaRPr>
          </a:p>
        </p:txBody>
      </p:sp>
      <p:sp>
        <p:nvSpPr>
          <p:cNvPr id="376" name="Google Shape;376;p44"/>
          <p:cNvSpPr txBox="1"/>
          <p:nvPr/>
        </p:nvSpPr>
        <p:spPr>
          <a:xfrm>
            <a:off x="2371825" y="3867583"/>
            <a:ext cx="1787100" cy="9150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5B0F00"/>
                </a:solidFill>
              </a:rPr>
              <a:t>Mr. Bodnar</a:t>
            </a:r>
            <a:endParaRPr sz="1800" b="1">
              <a:solidFill>
                <a:srgbClr val="5B0F00"/>
              </a:solidFill>
            </a:endParaRPr>
          </a:p>
          <a:p>
            <a:pPr marL="0" lvl="0" indent="0" algn="ctr" rtl="0">
              <a:spcBef>
                <a:spcPts val="0"/>
              </a:spcBef>
              <a:spcAft>
                <a:spcPts val="0"/>
              </a:spcAft>
              <a:buNone/>
            </a:pPr>
            <a:r>
              <a:rPr lang="en-US" sz="1800">
                <a:solidFill>
                  <a:schemeClr val="dk2"/>
                </a:solidFill>
              </a:rPr>
              <a:t>10-12 grade</a:t>
            </a:r>
            <a:endParaRPr sz="1800">
              <a:solidFill>
                <a:schemeClr val="dk2"/>
              </a:solidFill>
            </a:endParaRPr>
          </a:p>
        </p:txBody>
      </p:sp>
      <p:sp>
        <p:nvSpPr>
          <p:cNvPr id="377" name="Google Shape;377;p44"/>
          <p:cNvSpPr txBox="1"/>
          <p:nvPr/>
        </p:nvSpPr>
        <p:spPr>
          <a:xfrm>
            <a:off x="4547850" y="3867583"/>
            <a:ext cx="1917900" cy="9150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5B0F00"/>
                </a:solidFill>
              </a:rPr>
              <a:t>Mrs. Newhouse</a:t>
            </a:r>
            <a:endParaRPr sz="1800" b="1">
              <a:solidFill>
                <a:srgbClr val="5B0F00"/>
              </a:solidFill>
            </a:endParaRPr>
          </a:p>
          <a:p>
            <a:pPr marL="0" lvl="0" indent="0" algn="ctr" rtl="0">
              <a:spcBef>
                <a:spcPts val="0"/>
              </a:spcBef>
              <a:spcAft>
                <a:spcPts val="0"/>
              </a:spcAft>
              <a:buNone/>
            </a:pPr>
            <a:r>
              <a:rPr lang="en-US" sz="1800">
                <a:solidFill>
                  <a:schemeClr val="dk2"/>
                </a:solidFill>
              </a:rPr>
              <a:t>9-12 grade</a:t>
            </a:r>
            <a:endParaRPr sz="1800">
              <a:solidFill>
                <a:schemeClr val="dk2"/>
              </a:solidFill>
            </a:endParaRPr>
          </a:p>
        </p:txBody>
      </p:sp>
      <p:sp>
        <p:nvSpPr>
          <p:cNvPr id="378" name="Google Shape;378;p44"/>
          <p:cNvSpPr txBox="1"/>
          <p:nvPr/>
        </p:nvSpPr>
        <p:spPr>
          <a:xfrm>
            <a:off x="6762325" y="3867583"/>
            <a:ext cx="1917900" cy="10299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5B0F00"/>
                </a:solidFill>
              </a:rPr>
              <a:t>Mrs. Robinson</a:t>
            </a:r>
            <a:endParaRPr sz="1800" b="1">
              <a:solidFill>
                <a:srgbClr val="5B0F00"/>
              </a:solidFill>
            </a:endParaRPr>
          </a:p>
          <a:p>
            <a:pPr marL="0" lvl="0" indent="0" algn="ctr" rtl="0">
              <a:spcBef>
                <a:spcPts val="0"/>
              </a:spcBef>
              <a:spcAft>
                <a:spcPts val="0"/>
              </a:spcAft>
              <a:buNone/>
            </a:pPr>
            <a:r>
              <a:rPr lang="en-US" sz="1800" b="1">
                <a:solidFill>
                  <a:srgbClr val="5B0F00"/>
                </a:solidFill>
              </a:rPr>
              <a:t>Mrs. Sandoval</a:t>
            </a:r>
            <a:endParaRPr sz="1800" b="1">
              <a:solidFill>
                <a:srgbClr val="5B0F00"/>
              </a:solidFill>
            </a:endParaRPr>
          </a:p>
          <a:p>
            <a:pPr marL="0" lvl="0" indent="0" algn="ctr" rtl="0">
              <a:spcBef>
                <a:spcPts val="0"/>
              </a:spcBef>
              <a:spcAft>
                <a:spcPts val="0"/>
              </a:spcAft>
              <a:buNone/>
            </a:pPr>
            <a:r>
              <a:rPr lang="en-US" sz="1800">
                <a:solidFill>
                  <a:schemeClr val="dk2"/>
                </a:solidFill>
              </a:rPr>
              <a:t>9-12 grade</a:t>
            </a:r>
            <a:endParaRPr sz="1800">
              <a:solidFill>
                <a:schemeClr val="dk2"/>
              </a:solidFill>
            </a:endParaRPr>
          </a:p>
        </p:txBody>
      </p:sp>
      <p:sp>
        <p:nvSpPr>
          <p:cNvPr id="379" name="Google Shape;379;p44"/>
          <p:cNvSpPr txBox="1"/>
          <p:nvPr/>
        </p:nvSpPr>
        <p:spPr>
          <a:xfrm>
            <a:off x="6854675" y="2571639"/>
            <a:ext cx="1693800" cy="1343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5B0F00"/>
                </a:solidFill>
              </a:rPr>
              <a:t>AVID</a:t>
            </a:r>
            <a:endParaRPr sz="1800" b="1">
              <a:solidFill>
                <a:srgbClr val="5B0F00"/>
              </a:solidFill>
            </a:endParaRPr>
          </a:p>
          <a:p>
            <a:pPr marL="0" lvl="0" indent="0" algn="ctr" rtl="0">
              <a:spcBef>
                <a:spcPts val="0"/>
              </a:spcBef>
              <a:spcAft>
                <a:spcPts val="0"/>
              </a:spcAft>
              <a:buNone/>
            </a:pPr>
            <a:r>
              <a:rPr lang="en-US" sz="1800">
                <a:solidFill>
                  <a:schemeClr val="dk2"/>
                </a:solidFill>
              </a:rPr>
              <a:t>Advance via Individual Determination</a:t>
            </a:r>
            <a:endParaRPr sz="1800">
              <a:solidFill>
                <a:schemeClr val="dk2"/>
              </a:solidFill>
            </a:endParaRPr>
          </a:p>
        </p:txBody>
      </p:sp>
      <p:pic>
        <p:nvPicPr>
          <p:cNvPr id="380" name="Google Shape;380;p44"/>
          <p:cNvPicPr preferRelativeResize="0"/>
          <p:nvPr/>
        </p:nvPicPr>
        <p:blipFill>
          <a:blip r:embed="rId8">
            <a:alphaModFix/>
          </a:blip>
          <a:stretch>
            <a:fillRect/>
          </a:stretch>
        </p:blipFill>
        <p:spPr>
          <a:xfrm>
            <a:off x="7573875" y="1662555"/>
            <a:ext cx="974588" cy="927000"/>
          </a:xfrm>
          <a:prstGeom prst="rect">
            <a:avLst/>
          </a:prstGeom>
          <a:noFill/>
          <a:ln>
            <a:noFill/>
          </a:ln>
        </p:spPr>
      </p:pic>
      <p:pic>
        <p:nvPicPr>
          <p:cNvPr id="381" name="Google Shape;381;p44"/>
          <p:cNvPicPr preferRelativeResize="0"/>
          <p:nvPr/>
        </p:nvPicPr>
        <p:blipFill>
          <a:blip r:embed="rId9">
            <a:alphaModFix/>
          </a:blip>
          <a:stretch>
            <a:fillRect/>
          </a:stretch>
        </p:blipFill>
        <p:spPr>
          <a:xfrm>
            <a:off x="6679687" y="1651972"/>
            <a:ext cx="974600" cy="946052"/>
          </a:xfrm>
          <a:prstGeom prst="rect">
            <a:avLst/>
          </a:prstGeom>
          <a:noFill/>
          <a:ln>
            <a:noFill/>
          </a:ln>
        </p:spPr>
      </p:pic>
      <p:pic>
        <p:nvPicPr>
          <p:cNvPr id="382" name="Google Shape;382;p44"/>
          <p:cNvPicPr preferRelativeResize="0"/>
          <p:nvPr/>
        </p:nvPicPr>
        <p:blipFill>
          <a:blip r:embed="rId10">
            <a:alphaModFix/>
          </a:blip>
          <a:stretch>
            <a:fillRect/>
          </a:stretch>
        </p:blipFill>
        <p:spPr>
          <a:xfrm>
            <a:off x="6520225" y="1211756"/>
            <a:ext cx="2160000" cy="6427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386"/>
        <p:cNvGrpSpPr/>
        <p:nvPr/>
      </p:nvGrpSpPr>
      <p:grpSpPr>
        <a:xfrm>
          <a:off x="0" y="0"/>
          <a:ext cx="0" cy="0"/>
          <a:chOff x="0" y="0"/>
          <a:chExt cx="0" cy="0"/>
        </a:xfrm>
      </p:grpSpPr>
      <p:sp>
        <p:nvSpPr>
          <p:cNvPr id="387" name="Google Shape;387;p45"/>
          <p:cNvSpPr txBox="1">
            <a:spLocks noGrp="1"/>
          </p:cNvSpPr>
          <p:nvPr>
            <p:ph type="title"/>
          </p:nvPr>
        </p:nvSpPr>
        <p:spPr>
          <a:xfrm>
            <a:off x="311700" y="347722"/>
            <a:ext cx="8520600" cy="636300"/>
          </a:xfrm>
          <a:prstGeom prst="rect">
            <a:avLst/>
          </a:prstGeom>
          <a:solidFill>
            <a:schemeClr val="lt2"/>
          </a:solidFill>
        </p:spPr>
        <p:txBody>
          <a:bodyPr spcFirstLastPara="1" wrap="square" lIns="91425" tIns="91425" rIns="91425" bIns="91425" anchor="t" anchorCtr="0">
            <a:normAutofit/>
          </a:bodyPr>
          <a:lstStyle/>
          <a:p>
            <a:pPr marL="0" lvl="0" indent="0" algn="l" rtl="0">
              <a:spcBef>
                <a:spcPts val="0"/>
              </a:spcBef>
              <a:spcAft>
                <a:spcPts val="0"/>
              </a:spcAft>
              <a:buNone/>
            </a:pPr>
            <a:r>
              <a:rPr lang="en-US" b="1"/>
              <a:t>CAFE</a:t>
            </a:r>
            <a:r>
              <a:rPr lang="en-US"/>
              <a:t>: https://cafeacademy.weebly.com/</a:t>
            </a:r>
            <a:endParaRPr/>
          </a:p>
        </p:txBody>
      </p:sp>
      <p:sp>
        <p:nvSpPr>
          <p:cNvPr id="388" name="Google Shape;388;p45"/>
          <p:cNvSpPr txBox="1">
            <a:spLocks noGrp="1"/>
          </p:cNvSpPr>
          <p:nvPr>
            <p:ph type="body" idx="1"/>
          </p:nvPr>
        </p:nvSpPr>
        <p:spPr>
          <a:xfrm>
            <a:off x="311700" y="1156806"/>
            <a:ext cx="8520600" cy="3991800"/>
          </a:xfrm>
          <a:prstGeom prst="rect">
            <a:avLst/>
          </a:prstGeom>
          <a:solidFill>
            <a:srgbClr val="FFFFFF"/>
          </a:solidFill>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a:solidFill>
                  <a:srgbClr val="5B0F00"/>
                </a:solidFill>
              </a:rPr>
              <a:t>Instructor: Chef Jenna Van Loon | Counselor: Mr. Solis</a:t>
            </a:r>
            <a:endParaRPr>
              <a:solidFill>
                <a:srgbClr val="5B0F00"/>
              </a:solidFill>
            </a:endParaRPr>
          </a:p>
          <a:p>
            <a:pPr marL="0" lvl="0" indent="0" algn="l" rtl="0">
              <a:spcBef>
                <a:spcPts val="1200"/>
              </a:spcBef>
              <a:spcAft>
                <a:spcPts val="0"/>
              </a:spcAft>
              <a:buClr>
                <a:schemeClr val="dk1"/>
              </a:buClr>
              <a:buSzPts val="1100"/>
              <a:buFont typeface="Arial"/>
              <a:buNone/>
            </a:pPr>
            <a:r>
              <a:rPr lang="en-US">
                <a:solidFill>
                  <a:schemeClr val="dk1"/>
                </a:solidFill>
              </a:rPr>
              <a:t>3 year program through COD (10th-12th)</a:t>
            </a:r>
            <a:endParaRPr>
              <a:solidFill>
                <a:schemeClr val="dk1"/>
              </a:solidFill>
            </a:endParaRPr>
          </a:p>
          <a:p>
            <a:pPr marL="0" lvl="0" indent="0" algn="l" rtl="0">
              <a:lnSpc>
                <a:spcPct val="100000"/>
              </a:lnSpc>
              <a:spcBef>
                <a:spcPts val="1200"/>
              </a:spcBef>
              <a:spcAft>
                <a:spcPts val="0"/>
              </a:spcAft>
              <a:buNone/>
            </a:pPr>
            <a:endParaRPr>
              <a:solidFill>
                <a:schemeClr val="dk1"/>
              </a:solidFill>
            </a:endParaRPr>
          </a:p>
          <a:p>
            <a:pPr marL="0" lvl="0" indent="0" algn="l" rtl="0">
              <a:lnSpc>
                <a:spcPct val="100000"/>
              </a:lnSpc>
              <a:spcBef>
                <a:spcPts val="1200"/>
              </a:spcBef>
              <a:spcAft>
                <a:spcPts val="0"/>
              </a:spcAft>
              <a:buNone/>
            </a:pPr>
            <a:endParaRPr>
              <a:solidFill>
                <a:schemeClr val="dk1"/>
              </a:solidFill>
            </a:endParaRPr>
          </a:p>
          <a:p>
            <a:pPr marL="0" lvl="0" indent="0" algn="l" rtl="0">
              <a:spcBef>
                <a:spcPts val="1200"/>
              </a:spcBef>
              <a:spcAft>
                <a:spcPts val="1200"/>
              </a:spcAft>
              <a:buNone/>
            </a:pPr>
            <a:endParaRPr sz="2100">
              <a:solidFill>
                <a:schemeClr val="dk1"/>
              </a:solidFill>
            </a:endParaRPr>
          </a:p>
        </p:txBody>
      </p:sp>
      <p:sp>
        <p:nvSpPr>
          <p:cNvPr id="389" name="Google Shape;389;p45"/>
          <p:cNvSpPr txBox="1"/>
          <p:nvPr/>
        </p:nvSpPr>
        <p:spPr>
          <a:xfrm>
            <a:off x="435100" y="2365417"/>
            <a:ext cx="4428600" cy="2434200"/>
          </a:xfrm>
          <a:prstGeom prst="rect">
            <a:avLst/>
          </a:prstGeom>
          <a:solidFill>
            <a:schemeClr val="lt2"/>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US" sz="1500">
                <a:solidFill>
                  <a:schemeClr val="dk1"/>
                </a:solidFill>
              </a:rPr>
              <a:t>The RMHS Culinary Arts For Education (CAFE) program is a professional learning environment designed to foster full student potential through rigorous and relevant academics and work-based experience in order to empower, inspire, and prepare our students for post-graduate college or career paths in the hospitality industry.</a:t>
            </a:r>
            <a:endParaRPr sz="1800">
              <a:solidFill>
                <a:schemeClr val="dk2"/>
              </a:solidFill>
            </a:endParaRPr>
          </a:p>
        </p:txBody>
      </p:sp>
      <p:pic>
        <p:nvPicPr>
          <p:cNvPr id="390" name="Google Shape;390;p45"/>
          <p:cNvPicPr preferRelativeResize="0"/>
          <p:nvPr/>
        </p:nvPicPr>
        <p:blipFill>
          <a:blip r:embed="rId3">
            <a:alphaModFix/>
          </a:blip>
          <a:stretch>
            <a:fillRect/>
          </a:stretch>
        </p:blipFill>
        <p:spPr>
          <a:xfrm>
            <a:off x="4945275" y="2400097"/>
            <a:ext cx="3772274" cy="2128475"/>
          </a:xfrm>
          <a:prstGeom prst="rect">
            <a:avLst/>
          </a:prstGeom>
          <a:noFill/>
          <a:ln w="19050" cap="flat" cmpd="sng">
            <a:solidFill>
              <a:srgbClr val="C9DAF8"/>
            </a:solidFill>
            <a:prstDash val="solid"/>
            <a:round/>
            <a:headEnd type="none" w="sm" len="sm"/>
            <a:tailEnd type="none" w="sm" len="sm"/>
          </a:ln>
        </p:spPr>
      </p:pic>
      <p:sp>
        <p:nvSpPr>
          <p:cNvPr id="391" name="Google Shape;391;p45"/>
          <p:cNvSpPr/>
          <p:nvPr/>
        </p:nvSpPr>
        <p:spPr>
          <a:xfrm>
            <a:off x="7101575" y="448500"/>
            <a:ext cx="1654800" cy="1847400"/>
          </a:xfrm>
          <a:prstGeom prst="ellipse">
            <a:avLst/>
          </a:prstGeom>
          <a:solidFill>
            <a:srgbClr val="FFFFFF"/>
          </a:solidFill>
          <a:ln w="19050"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92" name="Google Shape;392;p45"/>
          <p:cNvPicPr preferRelativeResize="0"/>
          <p:nvPr/>
        </p:nvPicPr>
        <p:blipFill rotWithShape="1">
          <a:blip r:embed="rId4">
            <a:alphaModFix/>
          </a:blip>
          <a:srcRect l="26136" t="26516" r="27914" b="25902"/>
          <a:stretch/>
        </p:blipFill>
        <p:spPr>
          <a:xfrm>
            <a:off x="7213163" y="511833"/>
            <a:ext cx="1431624" cy="161136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46"/>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98" name="Google Shape;398;p46"/>
          <p:cNvSpPr txBox="1"/>
          <p:nvPr/>
        </p:nvSpPr>
        <p:spPr>
          <a:xfrm>
            <a:off x="920750" y="1651000"/>
            <a:ext cx="4857750" cy="4000500"/>
          </a:xfrm>
          <a:prstGeom prst="rect">
            <a:avLst/>
          </a:prstGeom>
          <a:noFill/>
          <a:ln>
            <a:noFill/>
          </a:ln>
        </p:spPr>
        <p:txBody>
          <a:bodyPr spcFirstLastPara="1" wrap="square" lIns="91425" tIns="45700" rIns="91425" bIns="45700" anchor="t" anchorCtr="0">
            <a:normAutofit/>
          </a:bodyPr>
          <a:lstStyle/>
          <a:p>
            <a:pPr marL="274320" marR="0" lvl="0" indent="-143716" algn="l" rtl="0">
              <a:spcBef>
                <a:spcPts val="0"/>
              </a:spcBef>
              <a:spcAft>
                <a:spcPts val="0"/>
              </a:spcAft>
              <a:buClr>
                <a:schemeClr val="accent3"/>
              </a:buClr>
              <a:buSzPts val="2057"/>
              <a:buFont typeface="Noto Sans Symbols"/>
              <a:buNone/>
            </a:pPr>
            <a:endParaRPr sz="2165">
              <a:solidFill>
                <a:schemeClr val="lt1"/>
              </a:solidFill>
              <a:latin typeface="Gill Sans"/>
              <a:ea typeface="Gill Sans"/>
              <a:cs typeface="Gill Sans"/>
              <a:sym typeface="Gill Sans"/>
            </a:endParaRPr>
          </a:p>
        </p:txBody>
      </p:sp>
      <p:pic>
        <p:nvPicPr>
          <p:cNvPr id="399" name="Google Shape;399;p46" descr="C:\Users\tmathis\Downloads\photo1.JPG"/>
          <p:cNvPicPr preferRelativeResize="0"/>
          <p:nvPr/>
        </p:nvPicPr>
        <p:blipFill rotWithShape="1">
          <a:blip r:embed="rId4">
            <a:alphaModFix/>
          </a:blip>
          <a:srcRect t="14069" b="34367"/>
          <a:stretch/>
        </p:blipFill>
        <p:spPr>
          <a:xfrm>
            <a:off x="868315" y="1109427"/>
            <a:ext cx="2313038" cy="15902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00" name="Google Shape;400;p46" descr="C:\Users\tmathis\Downloads\10403240_863648067013587_4957396376509574804_n.jpg"/>
          <p:cNvPicPr preferRelativeResize="0"/>
          <p:nvPr/>
        </p:nvPicPr>
        <p:blipFill rotWithShape="1">
          <a:blip r:embed="rId5">
            <a:alphaModFix/>
          </a:blip>
          <a:srcRect l="10286" t="11345" r="14722" b="1678"/>
          <a:stretch/>
        </p:blipFill>
        <p:spPr>
          <a:xfrm>
            <a:off x="5842000" y="3839975"/>
            <a:ext cx="2101223" cy="1622183"/>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01" name="Google Shape;401;p46" descr="C:\Users\tmathis\Downloads\Photo Jan 28, 12 11 12 PM.jpg"/>
          <p:cNvPicPr preferRelativeResize="0"/>
          <p:nvPr/>
        </p:nvPicPr>
        <p:blipFill rotWithShape="1">
          <a:blip r:embed="rId6">
            <a:alphaModFix/>
          </a:blip>
          <a:srcRect l="3333" r="6124" b="8836"/>
          <a:stretch/>
        </p:blipFill>
        <p:spPr>
          <a:xfrm>
            <a:off x="6286500" y="2032150"/>
            <a:ext cx="1933888" cy="1460351"/>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02" name="Google Shape;402;p46" descr="C:\Users\tmathis\Downloads\Photo Jan 28, 12 17 26 PM.jpg"/>
          <p:cNvPicPr preferRelativeResize="0"/>
          <p:nvPr/>
        </p:nvPicPr>
        <p:blipFill rotWithShape="1">
          <a:blip r:embed="rId7">
            <a:alphaModFix/>
          </a:blip>
          <a:srcRect l="41250" t="21705" r="3433" b="22480"/>
          <a:stretch/>
        </p:blipFill>
        <p:spPr>
          <a:xfrm>
            <a:off x="2921000" y="3054944"/>
            <a:ext cx="2769101" cy="20955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03" name="Google Shape;403;p46" descr="C:\Users\tmathis\Downloads\Photo Jan 01, 4 24 46 PM.jpg"/>
          <p:cNvPicPr preferRelativeResize="0"/>
          <p:nvPr/>
        </p:nvPicPr>
        <p:blipFill rotWithShape="1">
          <a:blip r:embed="rId8">
            <a:alphaModFix/>
          </a:blip>
          <a:srcRect l="7830" t="23357" r="11240" b="3803"/>
          <a:stretch/>
        </p:blipFill>
        <p:spPr>
          <a:xfrm>
            <a:off x="3349625" y="889877"/>
            <a:ext cx="2681067" cy="180975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04" name="Google Shape;404;p46" descr="C:\Users\tmathis\Downloads\2014-11-24 14.52.30.jpg"/>
          <p:cNvPicPr preferRelativeResize="0"/>
          <p:nvPr/>
        </p:nvPicPr>
        <p:blipFill rotWithShape="1">
          <a:blip r:embed="rId9">
            <a:alphaModFix/>
          </a:blip>
          <a:srcRect l="5814" r="38371"/>
          <a:stretch/>
        </p:blipFill>
        <p:spPr>
          <a:xfrm>
            <a:off x="1016000" y="3238500"/>
            <a:ext cx="1654815" cy="2223658"/>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05" name="Google Shape;405;p46" descr="C:\Users\tmathis\AppData\Local\Microsoft\Windows\Temporary Internet Files\Content.Outlook\6IRZ3RRG\CAFE Academy Logo FINAL.png"/>
          <p:cNvPicPr preferRelativeResize="0"/>
          <p:nvPr/>
        </p:nvPicPr>
        <p:blipFill rotWithShape="1">
          <a:blip r:embed="rId10">
            <a:alphaModFix/>
          </a:blip>
          <a:srcRect/>
          <a:stretch/>
        </p:blipFill>
        <p:spPr>
          <a:xfrm>
            <a:off x="6829112" y="698500"/>
            <a:ext cx="1244166" cy="1096252"/>
          </a:xfrm>
          <a:prstGeom prst="rect">
            <a:avLst/>
          </a:prstGeom>
          <a:noFill/>
          <a:ln>
            <a:noFill/>
          </a:ln>
        </p:spPr>
      </p:pic>
      <p:sp>
        <p:nvSpPr>
          <p:cNvPr id="406" name="Google Shape;406;p46"/>
          <p:cNvSpPr txBox="1"/>
          <p:nvPr/>
        </p:nvSpPr>
        <p:spPr>
          <a:xfrm>
            <a:off x="548641" y="261047"/>
            <a:ext cx="786384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Gill Sans"/>
                <a:ea typeface="Gill Sans"/>
                <a:cs typeface="Gill Sans"/>
                <a:sym typeface="Gill Sans"/>
              </a:rPr>
              <a:t>CAFE ACADEMY</a:t>
            </a:r>
            <a:endParaRPr/>
          </a:p>
        </p:txBody>
      </p:sp>
      <p:pic>
        <p:nvPicPr>
          <p:cNvPr id="407" name="Google Shape;407;p46"/>
          <p:cNvPicPr preferRelativeResize="0"/>
          <p:nvPr/>
        </p:nvPicPr>
        <p:blipFill rotWithShape="1">
          <a:blip r:embed="rId11">
            <a:alphaModFix/>
          </a:blip>
          <a:srcRect t="13103" b="31499"/>
          <a:stretch/>
        </p:blipFill>
        <p:spPr>
          <a:xfrm>
            <a:off x="-138113" y="4690529"/>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1000"/>
                                        <p:tgtEl>
                                          <p:spTgt spid="39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0"/>
                                        </p:tgtEl>
                                        <p:attrNameLst>
                                          <p:attrName>style.visibility</p:attrName>
                                        </p:attrNameLst>
                                      </p:cBhvr>
                                      <p:to>
                                        <p:strVal val="visible"/>
                                      </p:to>
                                    </p:set>
                                    <p:animEffect transition="in" filter="fade">
                                      <p:cBhvr>
                                        <p:cTn id="11" dur="1000"/>
                                        <p:tgtEl>
                                          <p:spTgt spid="40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01"/>
                                        </p:tgtEl>
                                        <p:attrNameLst>
                                          <p:attrName>style.visibility</p:attrName>
                                        </p:attrNameLst>
                                      </p:cBhvr>
                                      <p:to>
                                        <p:strVal val="visible"/>
                                      </p:to>
                                    </p:set>
                                    <p:animEffect transition="in" filter="fade">
                                      <p:cBhvr>
                                        <p:cTn id="15" dur="1000"/>
                                        <p:tgtEl>
                                          <p:spTgt spid="40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02"/>
                                        </p:tgtEl>
                                        <p:attrNameLst>
                                          <p:attrName>style.visibility</p:attrName>
                                        </p:attrNameLst>
                                      </p:cBhvr>
                                      <p:to>
                                        <p:strVal val="visible"/>
                                      </p:to>
                                    </p:set>
                                    <p:animEffect transition="in" filter="fade">
                                      <p:cBhvr>
                                        <p:cTn id="19" dur="1000"/>
                                        <p:tgtEl>
                                          <p:spTgt spid="40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03"/>
                                        </p:tgtEl>
                                        <p:attrNameLst>
                                          <p:attrName>style.visibility</p:attrName>
                                        </p:attrNameLst>
                                      </p:cBhvr>
                                      <p:to>
                                        <p:strVal val="visible"/>
                                      </p:to>
                                    </p:set>
                                    <p:animEffect transition="in" filter="fade">
                                      <p:cBhvr>
                                        <p:cTn id="23" dur="1000"/>
                                        <p:tgtEl>
                                          <p:spTgt spid="403"/>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04"/>
                                        </p:tgtEl>
                                        <p:attrNameLst>
                                          <p:attrName>style.visibility</p:attrName>
                                        </p:attrNameLst>
                                      </p:cBhvr>
                                      <p:to>
                                        <p:strVal val="visible"/>
                                      </p:to>
                                    </p:set>
                                    <p:animEffect transition="in" filter="fade">
                                      <p:cBhvr>
                                        <p:cTn id="27" dur="1000"/>
                                        <p:tgtEl>
                                          <p:spTgt spid="404"/>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05"/>
                                        </p:tgtEl>
                                        <p:attrNameLst>
                                          <p:attrName>style.visibility</p:attrName>
                                        </p:attrNameLst>
                                      </p:cBhvr>
                                      <p:to>
                                        <p:strVal val="visible"/>
                                      </p:to>
                                    </p:set>
                                    <p:animEffect transition="in" filter="fade">
                                      <p:cBhvr>
                                        <p:cTn id="31"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nior PP">
  <a:themeElements>
    <a:clrScheme name="Custom 27">
      <a:dk1>
        <a:srgbClr val="000000"/>
      </a:dk1>
      <a:lt1>
        <a:srgbClr val="FFFFFF"/>
      </a:lt1>
      <a:dk2>
        <a:srgbClr val="282828"/>
      </a:dk2>
      <a:lt2>
        <a:srgbClr val="D4D4D4"/>
      </a:lt2>
      <a:accent1>
        <a:srgbClr val="3D161A"/>
      </a:accent1>
      <a:accent2>
        <a:srgbClr val="00A2E6"/>
      </a:accent2>
      <a:accent3>
        <a:srgbClr val="66CCFF"/>
      </a:accent3>
      <a:accent4>
        <a:srgbClr val="7D8F8C"/>
      </a:accent4>
      <a:accent5>
        <a:srgbClr val="D06B20"/>
      </a:accent5>
      <a:accent6>
        <a:srgbClr val="958B8B"/>
      </a:accent6>
      <a:hlink>
        <a:srgbClr val="FF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nior PP">
  <a:themeElements>
    <a:clrScheme name="Custom 27">
      <a:dk1>
        <a:srgbClr val="000000"/>
      </a:dk1>
      <a:lt1>
        <a:srgbClr val="FFFFFF"/>
      </a:lt1>
      <a:dk2>
        <a:srgbClr val="282828"/>
      </a:dk2>
      <a:lt2>
        <a:srgbClr val="D4D4D4"/>
      </a:lt2>
      <a:accent1>
        <a:srgbClr val="3D161A"/>
      </a:accent1>
      <a:accent2>
        <a:srgbClr val="00A2E6"/>
      </a:accent2>
      <a:accent3>
        <a:srgbClr val="66CCFF"/>
      </a:accent3>
      <a:accent4>
        <a:srgbClr val="7D8F8C"/>
      </a:accent4>
      <a:accent5>
        <a:srgbClr val="D06B20"/>
      </a:accent5>
      <a:accent6>
        <a:srgbClr val="958B8B"/>
      </a:accent6>
      <a:hlink>
        <a:srgbClr val="FF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2391</Words>
  <Application>Microsoft Office PowerPoint</Application>
  <PresentationFormat>On-screen Show (16:10)</PresentationFormat>
  <Paragraphs>261</Paragraphs>
  <Slides>54</Slides>
  <Notes>54</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54</vt:i4>
      </vt:variant>
    </vt:vector>
  </HeadingPairs>
  <TitlesOfParts>
    <vt:vector size="66" baseType="lpstr">
      <vt:lpstr>Arial</vt:lpstr>
      <vt:lpstr>Times New Roman</vt:lpstr>
      <vt:lpstr>Gill Sans</vt:lpstr>
      <vt:lpstr>Old Standard TT</vt:lpstr>
      <vt:lpstr>Noto Sans Symbols</vt:lpstr>
      <vt:lpstr>Calibri</vt:lpstr>
      <vt:lpstr>Verdana</vt:lpstr>
      <vt:lpstr>Open Sans</vt:lpstr>
      <vt:lpstr>Alfa Slab One</vt:lpstr>
      <vt:lpstr>Senior PP</vt:lpstr>
      <vt:lpstr>Simple Light</vt:lpstr>
      <vt:lpstr>Senior PP</vt:lpstr>
      <vt:lpstr>PowerPoint Presentation</vt:lpstr>
      <vt:lpstr>RMHS COUNSELING DEPARTMENT</vt:lpstr>
      <vt:lpstr>GRADUATION REQUIREMENTS</vt:lpstr>
      <vt:lpstr>PowerPoint Presentation</vt:lpstr>
      <vt:lpstr>Questions on HS Graduation or A-G?</vt:lpstr>
      <vt:lpstr>OPTIONS FOR SOPHOMORE YEAR</vt:lpstr>
      <vt:lpstr>Rancho Mirage High School Academies</vt:lpstr>
      <vt:lpstr>CAFE: https://cafeacademy.weebly.com/</vt:lpstr>
      <vt:lpstr>PowerPoint Presentation</vt:lpstr>
      <vt:lpstr>RACE: https://rmhsraceacademy.weebly.com/</vt:lpstr>
      <vt:lpstr>RACE ACADEMY</vt:lpstr>
      <vt:lpstr>TTECHS: https://rmhstheaterclasses.weebly.com/</vt:lpstr>
      <vt:lpstr>THEATER/TECHNICAL PATHWAY</vt:lpstr>
      <vt:lpstr>STUDENT MANAGEMENT TEAM</vt:lpstr>
      <vt:lpstr>AVID: http://avidrmhs.weebly.com/</vt:lpstr>
      <vt:lpstr>PowerPoint Presentation</vt:lpstr>
      <vt:lpstr>OPTIONS FOR SOPHOMORE YEAR</vt:lpstr>
      <vt:lpstr>COLLEGE OF THE DESERT</vt:lpstr>
      <vt:lpstr>VISUAL / PERFORMING ARTS</vt:lpstr>
      <vt:lpstr>JOURNALISM I</vt:lpstr>
      <vt:lpstr>YEARBOOK PRODUCTION</vt:lpstr>
      <vt:lpstr>RMHS COMPUTER SCIENCE CHOICES</vt:lpstr>
      <vt:lpstr>EXISTING COURSES</vt:lpstr>
      <vt:lpstr>EXISTING COURSES</vt:lpstr>
      <vt:lpstr>EXISTING COURSES</vt:lpstr>
      <vt:lpstr>PowerPoint Presentation</vt:lpstr>
      <vt:lpstr>WORLD LANG SEQUENCE – NATIVE/NON-NATIVE</vt:lpstr>
      <vt:lpstr>CA STATE SEAL OF BILITERACY</vt:lpstr>
      <vt:lpstr>CA STATE SEAL OF BILITERACY</vt:lpstr>
      <vt:lpstr>CA STATE SEAL OF BILITERACY</vt:lpstr>
      <vt:lpstr>AP/HONORS CONTRACT</vt:lpstr>
      <vt:lpstr>AP/HONORS CONTRACT</vt:lpstr>
      <vt:lpstr>HOW TO RETAKE OR RECOVER A GRADE</vt:lpstr>
      <vt:lpstr>CLASS OF 2027 COURSE REGISTRATION</vt:lpstr>
      <vt:lpstr>RMHS COUNSELING DEPT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Ballard, Kim (kballard1@psusd.us)</dc:creator>
  <cp:lastModifiedBy>Ballard, Kim (kballard1@psusd.us)</cp:lastModifiedBy>
  <cp:revision>1</cp:revision>
  <dcterms:modified xsi:type="dcterms:W3CDTF">2024-01-22T22:50:44Z</dcterms:modified>
</cp:coreProperties>
</file>